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s/slide25.xml" ContentType="application/vnd.openxmlformats-officedocument.presentationml.slide+xml"/>
  <Override PartName="/ppt/slideLayouts/slideLayout17.xml" ContentType="application/vnd.openxmlformats-officedocument.presentationml.slideLayout+xml"/>
  <Override PartName="/ppt/slides/slide21.xml" ContentType="application/vnd.openxmlformats-officedocument.presentationml.slide+xml"/>
  <Override PartName="/ppt/slides/slide7.xml" ContentType="application/vnd.openxmlformats-officedocument.presentationml.slide+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s/slide1.xml" ContentType="application/vnd.openxmlformats-officedocument.presentationml.slide+xml"/>
  <Override PartName="/ppt/slideLayouts/slideLayout14.xml" ContentType="application/vnd.openxmlformats-officedocument.presentationml.slideLayout+xml"/>
  <Override PartName="/ppt/slides/slide26.xml" ContentType="application/vnd.openxmlformats-officedocument.presentationml.slide+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slides/slide5.xml" ContentType="application/vnd.openxmlformats-officedocument.presentationml.slide+xml"/>
  <Override PartName="/ppt/slideLayouts/slideLayout2.xml" ContentType="application/vnd.openxmlformats-officedocument.presentationml.slideLayout+xml"/>
  <Override PartName="/ppt/slides/slide4.xml" ContentType="application/vnd.openxmlformats-officedocument.presentationml.slid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slideLayouts/slideLayout15.xml" ContentType="application/vnd.openxmlformats-officedocument.presentationml.slideLayout+xml"/>
  <Override PartName="/ppt/slides/slide6.xml" ContentType="application/vnd.openxmlformats-officedocument.presentationml.slide+xml"/>
  <Override PartName="/docProps/custom.xml" ContentType="application/vnd.openxmlformats-officedocument.custom-properties+xml"/>
  <Override PartName="/ppt/slides/slide24.xml" ContentType="application/vnd.openxmlformats-officedocument.presentationml.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s/slide16.xml" ContentType="application/vnd.openxmlformats-officedocument.presentationml.slide+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s/slide2.xml" ContentType="application/vnd.openxmlformats-officedocument.presentationml.slide+xml"/>
  <Override PartName="/ppt/slideLayouts/slideLayout16.xml" ContentType="application/vnd.openxmlformats-officedocument.presentationml.slideLayout+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slideLayouts/slideLayout18.xml" ContentType="application/vnd.openxmlformats-officedocument.presentationml.slideLayout+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61" r:id="rId2"/>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10691813" cy="7559675"/>
  <p:notesSz cx="10691813" cy="75596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theme" Target="theme/theme1.xml"/><Relationship Id="rId4" Type="http://schemas.openxmlformats.org/officeDocument/2006/relationships/theme" Target="theme/theme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presProps" Target="presProps.xml" /><Relationship Id="rId32" Type="http://schemas.openxmlformats.org/officeDocument/2006/relationships/tableStyles" Target="tableStyles.xml" /><Relationship Id="rId33"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p:cNvGrpSpPr/>
        <p:nvPr/>
      </p:nvGrpSpPr>
      <p:grpSpPr bwMode="auto">
        <a:xfrm>
          <a:off x="0" y="0"/>
          <a:ext cx="0" cy="0"/>
          <a:chOff x="0" y="0"/>
          <a:chExt cx="0" cy="0"/>
        </a:xfrm>
      </p:grpSpPr>
      <p:sp>
        <p:nvSpPr>
          <p:cNvPr id="2" name="PlaceHolder 1"/>
          <p:cNvSpPr>
            <a:spLocks noGrp="1"/>
          </p:cNvSpPr>
          <p:nvPr>
            <p:ph type="ftr" idx="1"/>
          </p:nvPr>
        </p:nvSpPr>
        <p:spPr bwMode="auto"/>
        <p:txBody>
          <a:bodyPr/>
          <a:p>
            <a:pPr>
              <a:defRPr/>
            </a:pPr>
            <a:r>
              <a:rPr/>
              <a:t>Footer</a:t>
            </a:r>
            <a:endParaRPr/>
          </a:p>
        </p:txBody>
      </p:sp>
      <p:sp>
        <p:nvSpPr>
          <p:cNvPr id="3" name="PlaceHolder 2"/>
          <p:cNvSpPr>
            <a:spLocks noGrp="1"/>
          </p:cNvSpPr>
          <p:nvPr>
            <p:ph type="sldNum" idx="2"/>
          </p:nvPr>
        </p:nvSpPr>
        <p:spPr bwMode="auto"/>
        <p:txBody>
          <a:bodyPr/>
          <a:p>
            <a:pPr>
              <a:defRPr/>
            </a:pPr>
            <a:fld id="{EDDC18C6-5849-48A1-8D55-72516FD60488}" type="slidenum">
              <a:rPr/>
              <a:t/>
            </a:fld>
            <a:endParaRPr/>
          </a:p>
        </p:txBody>
      </p:sp>
      <p:sp>
        <p:nvSpPr>
          <p:cNvPr id="4" name="PlaceHolder 3"/>
          <p:cNvSpPr>
            <a:spLocks noGrp="1"/>
          </p:cNvSpPr>
          <p:nvPr>
            <p:ph type="dt" idx="3"/>
          </p:nvPr>
        </p:nvSpPr>
        <p:spPr bwMode="auto"/>
        <p:txBody>
          <a:bodyPr/>
          <a:p>
            <a:pPr>
              <a:defRP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p:cNvGrpSpPr/>
        <p:nvPr/>
      </p:nvGrpSpPr>
      <p:grpSpPr bwMode="auto">
        <a:xfrm>
          <a:off x="0" y="0"/>
          <a:ext cx="0" cy="0"/>
          <a:chOff x="0" y="0"/>
          <a:chExt cx="0" cy="0"/>
        </a:xfrm>
      </p:grpSpPr>
      <p:sp>
        <p:nvSpPr>
          <p:cNvPr id="26"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27" name="PlaceHolder 2"/>
          <p:cNvSpPr>
            <a:spLocks noGrp="1"/>
          </p:cNvSpPr>
          <p:nvPr>
            <p:ph/>
          </p:nvPr>
        </p:nvSpPr>
        <p:spPr bwMode="auto">
          <a:xfrm>
            <a:off x="534240" y="1768680"/>
            <a:ext cx="9622079"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28" name="PlaceHolder 3"/>
          <p:cNvSpPr>
            <a:spLocks noGrp="1"/>
          </p:cNvSpPr>
          <p:nvPr>
            <p:ph/>
          </p:nvPr>
        </p:nvSpPr>
        <p:spPr bwMode="auto">
          <a:xfrm>
            <a:off x="534240" y="4058640"/>
            <a:ext cx="9622079"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5" name="PlaceHolder 4"/>
          <p:cNvSpPr>
            <a:spLocks noGrp="1"/>
          </p:cNvSpPr>
          <p:nvPr>
            <p:ph type="ftr" idx="1"/>
          </p:nvPr>
        </p:nvSpPr>
        <p:spPr bwMode="auto"/>
        <p:txBody>
          <a:bodyPr/>
          <a:p>
            <a:pPr>
              <a:defRPr/>
            </a:pPr>
            <a:r>
              <a:rPr/>
              <a:t>Footer</a:t>
            </a:r>
            <a:endParaRPr/>
          </a:p>
        </p:txBody>
      </p:sp>
      <p:sp>
        <p:nvSpPr>
          <p:cNvPr id="6" name="PlaceHolder 5"/>
          <p:cNvSpPr>
            <a:spLocks noGrp="1"/>
          </p:cNvSpPr>
          <p:nvPr>
            <p:ph type="sldNum" idx="2"/>
          </p:nvPr>
        </p:nvSpPr>
        <p:spPr bwMode="auto"/>
        <p:txBody>
          <a:bodyPr/>
          <a:p>
            <a:pPr>
              <a:defRPr/>
            </a:pPr>
            <a:fld id="{2EA89F6D-AF01-4079-A429-30AC1926DF55}" type="slidenum">
              <a:rPr/>
              <a:t/>
            </a:fld>
            <a:endParaRPr/>
          </a:p>
        </p:txBody>
      </p:sp>
      <p:sp>
        <p:nvSpPr>
          <p:cNvPr id="7" name="PlaceHolder 6"/>
          <p:cNvSpPr>
            <a:spLocks noGrp="1"/>
          </p:cNvSpPr>
          <p:nvPr>
            <p:ph type="dt" idx="3"/>
          </p:nvPr>
        </p:nvSpPr>
        <p:spPr bwMode="auto"/>
        <p:txBody>
          <a:bodyPr/>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p:cNvGrpSpPr/>
        <p:nvPr/>
      </p:nvGrpSpPr>
      <p:grpSpPr bwMode="auto">
        <a:xfrm>
          <a:off x="0" y="0"/>
          <a:ext cx="0" cy="0"/>
          <a:chOff x="0" y="0"/>
          <a:chExt cx="0" cy="0"/>
        </a:xfrm>
      </p:grpSpPr>
      <p:sp>
        <p:nvSpPr>
          <p:cNvPr id="29"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30" name="PlaceHolder 2"/>
          <p:cNvSpPr>
            <a:spLocks noGrp="1"/>
          </p:cNvSpPr>
          <p:nvPr>
            <p:ph/>
          </p:nvPr>
        </p:nvSpPr>
        <p:spPr bwMode="auto">
          <a:xfrm>
            <a:off x="53424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31" name="PlaceHolder 3"/>
          <p:cNvSpPr>
            <a:spLocks noGrp="1"/>
          </p:cNvSpPr>
          <p:nvPr>
            <p:ph/>
          </p:nvPr>
        </p:nvSpPr>
        <p:spPr bwMode="auto">
          <a:xfrm>
            <a:off x="546480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32" name="PlaceHolder 4"/>
          <p:cNvSpPr>
            <a:spLocks noGrp="1"/>
          </p:cNvSpPr>
          <p:nvPr>
            <p:ph/>
          </p:nvPr>
        </p:nvSpPr>
        <p:spPr bwMode="auto">
          <a:xfrm>
            <a:off x="534240" y="405864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33" name="PlaceHolder 5"/>
          <p:cNvSpPr>
            <a:spLocks noGrp="1"/>
          </p:cNvSpPr>
          <p:nvPr>
            <p:ph/>
          </p:nvPr>
        </p:nvSpPr>
        <p:spPr bwMode="auto">
          <a:xfrm>
            <a:off x="5464800" y="405864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7" name="PlaceHolder 6"/>
          <p:cNvSpPr>
            <a:spLocks noGrp="1"/>
          </p:cNvSpPr>
          <p:nvPr>
            <p:ph type="ftr" idx="1"/>
          </p:nvPr>
        </p:nvSpPr>
        <p:spPr bwMode="auto"/>
        <p:txBody>
          <a:bodyPr/>
          <a:p>
            <a:pPr>
              <a:defRPr/>
            </a:pPr>
            <a:r>
              <a:rPr/>
              <a:t>Footer</a:t>
            </a:r>
            <a:endParaRPr/>
          </a:p>
        </p:txBody>
      </p:sp>
      <p:sp>
        <p:nvSpPr>
          <p:cNvPr id="8" name="PlaceHolder 7"/>
          <p:cNvSpPr>
            <a:spLocks noGrp="1"/>
          </p:cNvSpPr>
          <p:nvPr>
            <p:ph type="sldNum" idx="2"/>
          </p:nvPr>
        </p:nvSpPr>
        <p:spPr bwMode="auto"/>
        <p:txBody>
          <a:bodyPr/>
          <a:p>
            <a:pPr>
              <a:defRPr/>
            </a:pPr>
            <a:fld id="{E61FD0C7-BAE7-4493-9A62-AEE0EF6D2704}" type="slidenum">
              <a:rPr/>
              <a:t/>
            </a:fld>
            <a:endParaRPr/>
          </a:p>
        </p:txBody>
      </p:sp>
      <p:sp>
        <p:nvSpPr>
          <p:cNvPr id="9" name="PlaceHolder 8"/>
          <p:cNvSpPr>
            <a:spLocks noGrp="1"/>
          </p:cNvSpPr>
          <p:nvPr>
            <p:ph type="dt" idx="3"/>
          </p:nvPr>
        </p:nvSpPr>
        <p:spPr bwMode="auto"/>
        <p:txBody>
          <a:bodyPr/>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p:cNvGrpSpPr/>
        <p:nvPr/>
      </p:nvGrpSpPr>
      <p:grpSpPr bwMode="auto">
        <a:xfrm>
          <a:off x="0" y="0"/>
          <a:ext cx="0" cy="0"/>
          <a:chOff x="0" y="0"/>
          <a:chExt cx="0" cy="0"/>
        </a:xfrm>
      </p:grpSpPr>
      <p:sp>
        <p:nvSpPr>
          <p:cNvPr id="34"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35" name="PlaceHolder 2"/>
          <p:cNvSpPr>
            <a:spLocks noGrp="1"/>
          </p:cNvSpPr>
          <p:nvPr>
            <p:ph/>
          </p:nvPr>
        </p:nvSpPr>
        <p:spPr bwMode="auto">
          <a:xfrm>
            <a:off x="534240" y="176868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36" name="PlaceHolder 3"/>
          <p:cNvSpPr>
            <a:spLocks noGrp="1"/>
          </p:cNvSpPr>
          <p:nvPr>
            <p:ph/>
          </p:nvPr>
        </p:nvSpPr>
        <p:spPr bwMode="auto">
          <a:xfrm>
            <a:off x="3787560" y="176868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37" name="PlaceHolder 4"/>
          <p:cNvSpPr>
            <a:spLocks noGrp="1"/>
          </p:cNvSpPr>
          <p:nvPr>
            <p:ph/>
          </p:nvPr>
        </p:nvSpPr>
        <p:spPr bwMode="auto">
          <a:xfrm>
            <a:off x="7041240" y="176868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38" name="PlaceHolder 5"/>
          <p:cNvSpPr>
            <a:spLocks noGrp="1"/>
          </p:cNvSpPr>
          <p:nvPr>
            <p:ph/>
          </p:nvPr>
        </p:nvSpPr>
        <p:spPr bwMode="auto">
          <a:xfrm>
            <a:off x="534240" y="405864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39" name="PlaceHolder 6"/>
          <p:cNvSpPr>
            <a:spLocks noGrp="1"/>
          </p:cNvSpPr>
          <p:nvPr>
            <p:ph/>
          </p:nvPr>
        </p:nvSpPr>
        <p:spPr bwMode="auto">
          <a:xfrm>
            <a:off x="3787560" y="405864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40" name="PlaceHolder 7"/>
          <p:cNvSpPr>
            <a:spLocks noGrp="1"/>
          </p:cNvSpPr>
          <p:nvPr>
            <p:ph/>
          </p:nvPr>
        </p:nvSpPr>
        <p:spPr bwMode="auto">
          <a:xfrm>
            <a:off x="7041240" y="405864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9" name="PlaceHolder 8"/>
          <p:cNvSpPr>
            <a:spLocks noGrp="1"/>
          </p:cNvSpPr>
          <p:nvPr>
            <p:ph type="ftr" idx="1"/>
          </p:nvPr>
        </p:nvSpPr>
        <p:spPr bwMode="auto"/>
        <p:txBody>
          <a:bodyPr/>
          <a:p>
            <a:pPr>
              <a:defRPr/>
            </a:pPr>
            <a:r>
              <a:rPr/>
              <a:t>Footer</a:t>
            </a:r>
            <a:endParaRPr/>
          </a:p>
        </p:txBody>
      </p:sp>
      <p:sp>
        <p:nvSpPr>
          <p:cNvPr id="10" name="PlaceHolder 9"/>
          <p:cNvSpPr>
            <a:spLocks noGrp="1"/>
          </p:cNvSpPr>
          <p:nvPr>
            <p:ph type="sldNum" idx="2"/>
          </p:nvPr>
        </p:nvSpPr>
        <p:spPr bwMode="auto"/>
        <p:txBody>
          <a:bodyPr/>
          <a:p>
            <a:pPr>
              <a:defRPr/>
            </a:pPr>
            <a:fld id="{ED1C399A-77D3-426E-B1BB-E7A5AB7837E0}" type="slidenum">
              <a:rPr/>
              <a:t/>
            </a:fld>
            <a:endParaRPr/>
          </a:p>
        </p:txBody>
      </p:sp>
      <p:sp>
        <p:nvSpPr>
          <p:cNvPr id="11" name="PlaceHolder 10"/>
          <p:cNvSpPr>
            <a:spLocks noGrp="1"/>
          </p:cNvSpPr>
          <p:nvPr>
            <p:ph type="dt" idx="3"/>
          </p:nvPr>
        </p:nvSpPr>
        <p:spPr bwMode="auto"/>
        <p:txBody>
          <a:bodyPr/>
          <a:p>
            <a:pPr>
              <a:defRP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p:cNvGrpSpPr/>
        <p:nvPr/>
      </p:nvGrpSpPr>
      <p:grpSpPr bwMode="auto">
        <a:xfrm>
          <a:off x="0" y="0"/>
          <a:ext cx="0" cy="0"/>
          <a:chOff x="0" y="0"/>
          <a:chExt cx="0" cy="0"/>
        </a:xfrm>
      </p:grpSpPr>
      <p:sp>
        <p:nvSpPr>
          <p:cNvPr id="2" name="PlaceHolder 1"/>
          <p:cNvSpPr>
            <a:spLocks noGrp="1"/>
          </p:cNvSpPr>
          <p:nvPr>
            <p:ph type="ftr" idx="4"/>
          </p:nvPr>
        </p:nvSpPr>
        <p:spPr bwMode="auto"/>
        <p:txBody>
          <a:bodyPr/>
          <a:p>
            <a:pPr>
              <a:defRPr/>
            </a:pPr>
            <a:r>
              <a:rPr/>
              <a:t>Footer</a:t>
            </a:r>
            <a:endParaRPr/>
          </a:p>
        </p:txBody>
      </p:sp>
      <p:sp>
        <p:nvSpPr>
          <p:cNvPr id="3" name="PlaceHolder 2"/>
          <p:cNvSpPr>
            <a:spLocks noGrp="1"/>
          </p:cNvSpPr>
          <p:nvPr>
            <p:ph type="sldNum" idx="5"/>
          </p:nvPr>
        </p:nvSpPr>
        <p:spPr bwMode="auto"/>
        <p:txBody>
          <a:bodyPr/>
          <a:p>
            <a:pPr>
              <a:defRPr/>
            </a:pPr>
            <a:fld id="{442D2804-00EB-4FC4-81CA-5F45E55B7F36}" type="slidenum">
              <a:rPr/>
              <a:t/>
            </a:fld>
            <a:endParaRPr/>
          </a:p>
        </p:txBody>
      </p:sp>
      <p:sp>
        <p:nvSpPr>
          <p:cNvPr id="4" name="PlaceHolder 3"/>
          <p:cNvSpPr>
            <a:spLocks noGrp="1"/>
          </p:cNvSpPr>
          <p:nvPr>
            <p:ph type="dt" idx="6"/>
          </p:nvPr>
        </p:nvSpPr>
        <p:spPr bwMode="auto"/>
        <p:txBody>
          <a:bodyPr/>
          <a:p>
            <a:pPr>
              <a:defRPr/>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p:cNvGrpSpPr/>
        <p:nvPr/>
      </p:nvGrpSpPr>
      <p:grpSpPr bwMode="auto">
        <a:xfrm>
          <a:off x="0" y="0"/>
          <a:ext cx="0" cy="0"/>
          <a:chOff x="0" y="0"/>
          <a:chExt cx="0" cy="0"/>
        </a:xfrm>
      </p:grpSpPr>
      <p:sp>
        <p:nvSpPr>
          <p:cNvPr id="46"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47" name="PlaceHolder 2"/>
          <p:cNvSpPr>
            <a:spLocks noGrp="1"/>
          </p:cNvSpPr>
          <p:nvPr>
            <p:ph type="subTitle"/>
          </p:nvPr>
        </p:nvSpPr>
        <p:spPr bwMode="auto">
          <a:xfrm>
            <a:off x="534240" y="1768680"/>
            <a:ext cx="9622079" cy="4384080"/>
          </a:xfrm>
          <a:prstGeom prst="rect">
            <a:avLst/>
          </a:prstGeom>
          <a:noFill/>
          <a:ln w="0">
            <a:noFill/>
          </a:ln>
        </p:spPr>
        <p:txBody>
          <a:bodyPr lIns="0" tIns="0" rIns="0" bIns="0" anchor="ctr">
            <a:noAutofit/>
          </a:bodyPr>
          <a:p>
            <a:pPr algn="ctr">
              <a:buNone/>
              <a:defRPr/>
            </a:pPr>
            <a:endParaRPr lang="fr-FR" sz="3200" b="0" strike="noStrike" spc="-1">
              <a:latin typeface="Arial"/>
            </a:endParaRPr>
          </a:p>
        </p:txBody>
      </p:sp>
      <p:sp>
        <p:nvSpPr>
          <p:cNvPr id="4" name="PlaceHolder 3"/>
          <p:cNvSpPr>
            <a:spLocks noGrp="1"/>
          </p:cNvSpPr>
          <p:nvPr>
            <p:ph type="ftr" idx="4"/>
          </p:nvPr>
        </p:nvSpPr>
        <p:spPr bwMode="auto"/>
        <p:txBody>
          <a:bodyPr/>
          <a:p>
            <a:pPr>
              <a:defRPr/>
            </a:pPr>
            <a:r>
              <a:rPr/>
              <a:t>Footer</a:t>
            </a:r>
            <a:endParaRPr/>
          </a:p>
        </p:txBody>
      </p:sp>
      <p:sp>
        <p:nvSpPr>
          <p:cNvPr id="5" name="PlaceHolder 4"/>
          <p:cNvSpPr>
            <a:spLocks noGrp="1"/>
          </p:cNvSpPr>
          <p:nvPr>
            <p:ph type="sldNum" idx="5"/>
          </p:nvPr>
        </p:nvSpPr>
        <p:spPr bwMode="auto"/>
        <p:txBody>
          <a:bodyPr/>
          <a:p>
            <a:pPr>
              <a:defRPr/>
            </a:pPr>
            <a:fld id="{72A977EB-0836-48EE-A5DA-5D94E8CE8952}" type="slidenum">
              <a:rPr/>
              <a:t/>
            </a:fld>
            <a:endParaRPr/>
          </a:p>
        </p:txBody>
      </p:sp>
      <p:sp>
        <p:nvSpPr>
          <p:cNvPr id="6" name="PlaceHolder 5"/>
          <p:cNvSpPr>
            <a:spLocks noGrp="1"/>
          </p:cNvSpPr>
          <p:nvPr>
            <p:ph type="dt" idx="6"/>
          </p:nvPr>
        </p:nvSpPr>
        <p:spPr bwMode="auto"/>
        <p:txBody>
          <a:bodyPr/>
          <a:p>
            <a:pPr>
              <a:defRP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p:cNvGrpSpPr/>
        <p:nvPr/>
      </p:nvGrpSpPr>
      <p:grpSpPr bwMode="auto">
        <a:xfrm>
          <a:off x="0" y="0"/>
          <a:ext cx="0" cy="0"/>
          <a:chOff x="0" y="0"/>
          <a:chExt cx="0" cy="0"/>
        </a:xfrm>
      </p:grpSpPr>
      <p:sp>
        <p:nvSpPr>
          <p:cNvPr id="48"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49" name="PlaceHolder 2"/>
          <p:cNvSpPr>
            <a:spLocks noGrp="1"/>
          </p:cNvSpPr>
          <p:nvPr>
            <p:ph/>
          </p:nvPr>
        </p:nvSpPr>
        <p:spPr bwMode="auto">
          <a:xfrm>
            <a:off x="534240" y="1768680"/>
            <a:ext cx="9622079"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4" name="PlaceHolder 3"/>
          <p:cNvSpPr>
            <a:spLocks noGrp="1"/>
          </p:cNvSpPr>
          <p:nvPr>
            <p:ph type="ftr" idx="4"/>
          </p:nvPr>
        </p:nvSpPr>
        <p:spPr bwMode="auto"/>
        <p:txBody>
          <a:bodyPr/>
          <a:p>
            <a:pPr>
              <a:defRPr/>
            </a:pPr>
            <a:r>
              <a:rPr/>
              <a:t>Footer</a:t>
            </a:r>
            <a:endParaRPr/>
          </a:p>
        </p:txBody>
      </p:sp>
      <p:sp>
        <p:nvSpPr>
          <p:cNvPr id="5" name="PlaceHolder 4"/>
          <p:cNvSpPr>
            <a:spLocks noGrp="1"/>
          </p:cNvSpPr>
          <p:nvPr>
            <p:ph type="sldNum" idx="5"/>
          </p:nvPr>
        </p:nvSpPr>
        <p:spPr bwMode="auto"/>
        <p:txBody>
          <a:bodyPr/>
          <a:p>
            <a:pPr>
              <a:defRPr/>
            </a:pPr>
            <a:fld id="{1BE88D0C-8D15-44C4-8887-CB9075DB28A8}" type="slidenum">
              <a:rPr/>
              <a:t/>
            </a:fld>
            <a:endParaRPr/>
          </a:p>
        </p:txBody>
      </p:sp>
      <p:sp>
        <p:nvSpPr>
          <p:cNvPr id="6" name="PlaceHolder 5"/>
          <p:cNvSpPr>
            <a:spLocks noGrp="1"/>
          </p:cNvSpPr>
          <p:nvPr>
            <p:ph type="dt" idx="6"/>
          </p:nvPr>
        </p:nvSpPr>
        <p:spPr bwMode="auto"/>
        <p:txBody>
          <a:bodyPr/>
          <a:p>
            <a:pPr>
              <a:defRPr/>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p:cNvGrpSpPr/>
        <p:nvPr/>
      </p:nvGrpSpPr>
      <p:grpSpPr bwMode="auto">
        <a:xfrm>
          <a:off x="0" y="0"/>
          <a:ext cx="0" cy="0"/>
          <a:chOff x="0" y="0"/>
          <a:chExt cx="0" cy="0"/>
        </a:xfrm>
      </p:grpSpPr>
      <p:sp>
        <p:nvSpPr>
          <p:cNvPr id="50"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51" name="PlaceHolder 2"/>
          <p:cNvSpPr>
            <a:spLocks noGrp="1"/>
          </p:cNvSpPr>
          <p:nvPr>
            <p:ph/>
          </p:nvPr>
        </p:nvSpPr>
        <p:spPr bwMode="auto">
          <a:xfrm>
            <a:off x="534240" y="1768680"/>
            <a:ext cx="4695480"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52" name="PlaceHolder 3"/>
          <p:cNvSpPr>
            <a:spLocks noGrp="1"/>
          </p:cNvSpPr>
          <p:nvPr>
            <p:ph/>
          </p:nvPr>
        </p:nvSpPr>
        <p:spPr bwMode="auto">
          <a:xfrm>
            <a:off x="5464800" y="1768680"/>
            <a:ext cx="4695480"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5" name="PlaceHolder 4"/>
          <p:cNvSpPr>
            <a:spLocks noGrp="1"/>
          </p:cNvSpPr>
          <p:nvPr>
            <p:ph type="ftr" idx="4"/>
          </p:nvPr>
        </p:nvSpPr>
        <p:spPr bwMode="auto"/>
        <p:txBody>
          <a:bodyPr/>
          <a:p>
            <a:pPr>
              <a:defRPr/>
            </a:pPr>
            <a:r>
              <a:rPr/>
              <a:t>Footer</a:t>
            </a:r>
            <a:endParaRPr/>
          </a:p>
        </p:txBody>
      </p:sp>
      <p:sp>
        <p:nvSpPr>
          <p:cNvPr id="6" name="PlaceHolder 5"/>
          <p:cNvSpPr>
            <a:spLocks noGrp="1"/>
          </p:cNvSpPr>
          <p:nvPr>
            <p:ph type="sldNum" idx="5"/>
          </p:nvPr>
        </p:nvSpPr>
        <p:spPr bwMode="auto"/>
        <p:txBody>
          <a:bodyPr/>
          <a:p>
            <a:pPr>
              <a:defRPr/>
            </a:pPr>
            <a:fld id="{F1E7B65A-2D81-4110-9838-C5F482D9B37B}" type="slidenum">
              <a:rPr/>
              <a:t/>
            </a:fld>
            <a:endParaRPr/>
          </a:p>
        </p:txBody>
      </p:sp>
      <p:sp>
        <p:nvSpPr>
          <p:cNvPr id="7" name="PlaceHolder 6"/>
          <p:cNvSpPr>
            <a:spLocks noGrp="1"/>
          </p:cNvSpPr>
          <p:nvPr>
            <p:ph type="dt" idx="6"/>
          </p:nvPr>
        </p:nvSpPr>
        <p:spPr bwMode="auto"/>
        <p:txBody>
          <a:bodyPr/>
          <a:p>
            <a:pPr>
              <a:defRPr/>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53"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3" name="PlaceHolder 2"/>
          <p:cNvSpPr>
            <a:spLocks noGrp="1"/>
          </p:cNvSpPr>
          <p:nvPr>
            <p:ph type="ftr" idx="4"/>
          </p:nvPr>
        </p:nvSpPr>
        <p:spPr bwMode="auto"/>
        <p:txBody>
          <a:bodyPr/>
          <a:p>
            <a:pPr>
              <a:defRPr/>
            </a:pPr>
            <a:r>
              <a:rPr/>
              <a:t>Footer</a:t>
            </a:r>
            <a:endParaRPr/>
          </a:p>
        </p:txBody>
      </p:sp>
      <p:sp>
        <p:nvSpPr>
          <p:cNvPr id="4" name="PlaceHolder 3"/>
          <p:cNvSpPr>
            <a:spLocks noGrp="1"/>
          </p:cNvSpPr>
          <p:nvPr>
            <p:ph type="sldNum" idx="5"/>
          </p:nvPr>
        </p:nvSpPr>
        <p:spPr bwMode="auto"/>
        <p:txBody>
          <a:bodyPr/>
          <a:p>
            <a:pPr>
              <a:defRPr/>
            </a:pPr>
            <a:fld id="{69239FA9-AE29-436A-9F40-32114AD39368}" type="slidenum">
              <a:rPr/>
              <a:t/>
            </a:fld>
            <a:endParaRPr/>
          </a:p>
        </p:txBody>
      </p:sp>
      <p:sp>
        <p:nvSpPr>
          <p:cNvPr id="5" name="PlaceHolder 4"/>
          <p:cNvSpPr>
            <a:spLocks noGrp="1"/>
          </p:cNvSpPr>
          <p:nvPr>
            <p:ph type="dt" idx="6"/>
          </p:nvPr>
        </p:nvSpPr>
        <p:spPr bwMode="auto"/>
        <p:txBody>
          <a:bodyPr/>
          <a:p>
            <a:pPr>
              <a:defRPr/>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p:cNvGrpSpPr/>
        <p:nvPr/>
      </p:nvGrpSpPr>
      <p:grpSpPr bwMode="auto">
        <a:xfrm>
          <a:off x="0" y="0"/>
          <a:ext cx="0" cy="0"/>
          <a:chOff x="0" y="0"/>
          <a:chExt cx="0" cy="0"/>
        </a:xfrm>
      </p:grpSpPr>
      <p:sp>
        <p:nvSpPr>
          <p:cNvPr id="54" name="PlaceHolder 1"/>
          <p:cNvSpPr>
            <a:spLocks noGrp="1"/>
          </p:cNvSpPr>
          <p:nvPr>
            <p:ph type="subTitle"/>
          </p:nvPr>
        </p:nvSpPr>
        <p:spPr bwMode="auto">
          <a:xfrm>
            <a:off x="534240" y="301320"/>
            <a:ext cx="9622079" cy="5850360"/>
          </a:xfrm>
          <a:prstGeom prst="rect">
            <a:avLst/>
          </a:prstGeom>
          <a:noFill/>
          <a:ln w="0">
            <a:noFill/>
          </a:ln>
        </p:spPr>
        <p:txBody>
          <a:bodyPr lIns="0" tIns="0" rIns="0" bIns="0" anchor="ctr">
            <a:noAutofit/>
          </a:bodyPr>
          <a:p>
            <a:pPr algn="ctr">
              <a:buNone/>
              <a:defRPr/>
            </a:pPr>
            <a:endParaRPr lang="fr-FR" sz="3200" b="0" strike="noStrike" spc="-1">
              <a:latin typeface="Arial"/>
            </a:endParaRPr>
          </a:p>
        </p:txBody>
      </p:sp>
      <p:sp>
        <p:nvSpPr>
          <p:cNvPr id="3" name="PlaceHolder 2"/>
          <p:cNvSpPr>
            <a:spLocks noGrp="1"/>
          </p:cNvSpPr>
          <p:nvPr>
            <p:ph type="ftr" idx="4"/>
          </p:nvPr>
        </p:nvSpPr>
        <p:spPr bwMode="auto"/>
        <p:txBody>
          <a:bodyPr/>
          <a:p>
            <a:pPr>
              <a:defRPr/>
            </a:pPr>
            <a:r>
              <a:rPr/>
              <a:t>Footer</a:t>
            </a:r>
            <a:endParaRPr/>
          </a:p>
        </p:txBody>
      </p:sp>
      <p:sp>
        <p:nvSpPr>
          <p:cNvPr id="4" name="PlaceHolder 3"/>
          <p:cNvSpPr>
            <a:spLocks noGrp="1"/>
          </p:cNvSpPr>
          <p:nvPr>
            <p:ph type="sldNum" idx="5"/>
          </p:nvPr>
        </p:nvSpPr>
        <p:spPr bwMode="auto"/>
        <p:txBody>
          <a:bodyPr/>
          <a:p>
            <a:pPr>
              <a:defRPr/>
            </a:pPr>
            <a:fld id="{AB8BB916-F163-4C1E-9FEB-AEEB57A0CD0E}" type="slidenum">
              <a:rPr/>
              <a:t/>
            </a:fld>
            <a:endParaRPr/>
          </a:p>
        </p:txBody>
      </p:sp>
      <p:sp>
        <p:nvSpPr>
          <p:cNvPr id="5" name="PlaceHolder 4"/>
          <p:cNvSpPr>
            <a:spLocks noGrp="1"/>
          </p:cNvSpPr>
          <p:nvPr>
            <p:ph type="dt" idx="6"/>
          </p:nvPr>
        </p:nvSpPr>
        <p:spPr bwMode="auto"/>
        <p:txBody>
          <a:bodyPr/>
          <a:p>
            <a:pPr>
              <a:defRPr/>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p:cNvGrpSpPr/>
        <p:nvPr/>
      </p:nvGrpSpPr>
      <p:grpSpPr bwMode="auto">
        <a:xfrm>
          <a:off x="0" y="0"/>
          <a:ext cx="0" cy="0"/>
          <a:chOff x="0" y="0"/>
          <a:chExt cx="0" cy="0"/>
        </a:xfrm>
      </p:grpSpPr>
      <p:sp>
        <p:nvSpPr>
          <p:cNvPr id="55"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56" name="PlaceHolder 2"/>
          <p:cNvSpPr>
            <a:spLocks noGrp="1"/>
          </p:cNvSpPr>
          <p:nvPr>
            <p:ph/>
          </p:nvPr>
        </p:nvSpPr>
        <p:spPr bwMode="auto">
          <a:xfrm>
            <a:off x="53424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57" name="PlaceHolder 3"/>
          <p:cNvSpPr>
            <a:spLocks noGrp="1"/>
          </p:cNvSpPr>
          <p:nvPr>
            <p:ph/>
          </p:nvPr>
        </p:nvSpPr>
        <p:spPr bwMode="auto">
          <a:xfrm>
            <a:off x="5464800" y="1768680"/>
            <a:ext cx="4695480"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58" name="PlaceHolder 4"/>
          <p:cNvSpPr>
            <a:spLocks noGrp="1"/>
          </p:cNvSpPr>
          <p:nvPr>
            <p:ph/>
          </p:nvPr>
        </p:nvSpPr>
        <p:spPr bwMode="auto">
          <a:xfrm>
            <a:off x="534240" y="405864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 name="PlaceHolder 5"/>
          <p:cNvSpPr>
            <a:spLocks noGrp="1"/>
          </p:cNvSpPr>
          <p:nvPr>
            <p:ph type="ftr" idx="4"/>
          </p:nvPr>
        </p:nvSpPr>
        <p:spPr bwMode="auto"/>
        <p:txBody>
          <a:bodyPr/>
          <a:p>
            <a:pPr>
              <a:defRPr/>
            </a:pPr>
            <a:r>
              <a:rPr/>
              <a:t>Footer</a:t>
            </a:r>
            <a:endParaRPr/>
          </a:p>
        </p:txBody>
      </p:sp>
      <p:sp>
        <p:nvSpPr>
          <p:cNvPr id="7" name="PlaceHolder 6"/>
          <p:cNvSpPr>
            <a:spLocks noGrp="1"/>
          </p:cNvSpPr>
          <p:nvPr>
            <p:ph type="sldNum" idx="5"/>
          </p:nvPr>
        </p:nvSpPr>
        <p:spPr bwMode="auto"/>
        <p:txBody>
          <a:bodyPr/>
          <a:p>
            <a:pPr>
              <a:defRPr/>
            </a:pPr>
            <a:fld id="{551F6C70-D749-4084-B9F5-6644A484435C}" type="slidenum">
              <a:rPr/>
              <a:t/>
            </a:fld>
            <a:endParaRPr/>
          </a:p>
        </p:txBody>
      </p:sp>
      <p:sp>
        <p:nvSpPr>
          <p:cNvPr id="8" name="PlaceHolder 7"/>
          <p:cNvSpPr>
            <a:spLocks noGrp="1"/>
          </p:cNvSpPr>
          <p:nvPr>
            <p:ph type="dt" idx="6"/>
          </p:nvPr>
        </p:nvSpPr>
        <p:spPr bwMode="auto"/>
        <p:txBody>
          <a:bodyPr/>
          <a:p>
            <a:pPr>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p:cNvGrpSpPr/>
        <p:nvPr/>
      </p:nvGrpSpPr>
      <p:grpSpPr bwMode="auto">
        <a:xfrm>
          <a:off x="0" y="0"/>
          <a:ext cx="0" cy="0"/>
          <a:chOff x="0" y="0"/>
          <a:chExt cx="0" cy="0"/>
        </a:xfrm>
      </p:grpSpPr>
      <p:sp>
        <p:nvSpPr>
          <p:cNvPr id="5"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6" name="PlaceHolder 2"/>
          <p:cNvSpPr>
            <a:spLocks noGrp="1"/>
          </p:cNvSpPr>
          <p:nvPr>
            <p:ph type="subTitle"/>
          </p:nvPr>
        </p:nvSpPr>
        <p:spPr bwMode="auto">
          <a:xfrm>
            <a:off x="534240" y="1768680"/>
            <a:ext cx="9622079" cy="4384080"/>
          </a:xfrm>
          <a:prstGeom prst="rect">
            <a:avLst/>
          </a:prstGeom>
          <a:noFill/>
          <a:ln w="0">
            <a:noFill/>
          </a:ln>
        </p:spPr>
        <p:txBody>
          <a:bodyPr lIns="0" tIns="0" rIns="0" bIns="0" anchor="ctr">
            <a:noAutofit/>
          </a:bodyPr>
          <a:p>
            <a:pPr algn="ctr">
              <a:buNone/>
              <a:defRPr/>
            </a:pPr>
            <a:endParaRPr lang="fr-FR" sz="3200" b="0" strike="noStrike" spc="-1">
              <a:latin typeface="Arial"/>
            </a:endParaRPr>
          </a:p>
        </p:txBody>
      </p:sp>
      <p:sp>
        <p:nvSpPr>
          <p:cNvPr id="4" name="PlaceHolder 3"/>
          <p:cNvSpPr>
            <a:spLocks noGrp="1"/>
          </p:cNvSpPr>
          <p:nvPr>
            <p:ph type="ftr" idx="1"/>
          </p:nvPr>
        </p:nvSpPr>
        <p:spPr bwMode="auto"/>
        <p:txBody>
          <a:bodyPr/>
          <a:p>
            <a:pPr>
              <a:defRPr/>
            </a:pPr>
            <a:r>
              <a:rPr/>
              <a:t>Footer</a:t>
            </a:r>
            <a:endParaRPr/>
          </a:p>
        </p:txBody>
      </p:sp>
      <p:sp>
        <p:nvSpPr>
          <p:cNvPr id="5" name="PlaceHolder 4"/>
          <p:cNvSpPr>
            <a:spLocks noGrp="1"/>
          </p:cNvSpPr>
          <p:nvPr>
            <p:ph type="sldNum" idx="2"/>
          </p:nvPr>
        </p:nvSpPr>
        <p:spPr bwMode="auto"/>
        <p:txBody>
          <a:bodyPr/>
          <a:p>
            <a:pPr>
              <a:defRPr/>
            </a:pPr>
            <a:fld id="{5F33AB3D-3FD4-468E-A1EF-16DF3C958BAC}" type="slidenum">
              <a:rPr/>
              <a:t/>
            </a:fld>
            <a:endParaRPr/>
          </a:p>
        </p:txBody>
      </p:sp>
      <p:sp>
        <p:nvSpPr>
          <p:cNvPr id="6" name="PlaceHolder 5"/>
          <p:cNvSpPr>
            <a:spLocks noGrp="1"/>
          </p:cNvSpPr>
          <p:nvPr>
            <p:ph type="dt" idx="3"/>
          </p:nvPr>
        </p:nvSpPr>
        <p:spPr bwMode="auto"/>
        <p:txBody>
          <a:bodyPr/>
          <a:p>
            <a:pPr>
              <a:defRPr/>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p:cNvGrpSpPr/>
        <p:nvPr/>
      </p:nvGrpSpPr>
      <p:grpSpPr bwMode="auto">
        <a:xfrm>
          <a:off x="0" y="0"/>
          <a:ext cx="0" cy="0"/>
          <a:chOff x="0" y="0"/>
          <a:chExt cx="0" cy="0"/>
        </a:xfrm>
      </p:grpSpPr>
      <p:sp>
        <p:nvSpPr>
          <p:cNvPr id="59"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60" name="PlaceHolder 2"/>
          <p:cNvSpPr>
            <a:spLocks noGrp="1"/>
          </p:cNvSpPr>
          <p:nvPr>
            <p:ph/>
          </p:nvPr>
        </p:nvSpPr>
        <p:spPr bwMode="auto">
          <a:xfrm>
            <a:off x="534240" y="1768680"/>
            <a:ext cx="4695480"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1" name="PlaceHolder 3"/>
          <p:cNvSpPr>
            <a:spLocks noGrp="1"/>
          </p:cNvSpPr>
          <p:nvPr>
            <p:ph/>
          </p:nvPr>
        </p:nvSpPr>
        <p:spPr bwMode="auto">
          <a:xfrm>
            <a:off x="546480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2" name="PlaceHolder 4"/>
          <p:cNvSpPr>
            <a:spLocks noGrp="1"/>
          </p:cNvSpPr>
          <p:nvPr>
            <p:ph/>
          </p:nvPr>
        </p:nvSpPr>
        <p:spPr bwMode="auto">
          <a:xfrm>
            <a:off x="5464800" y="405864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 name="PlaceHolder 5"/>
          <p:cNvSpPr>
            <a:spLocks noGrp="1"/>
          </p:cNvSpPr>
          <p:nvPr>
            <p:ph type="ftr" idx="4"/>
          </p:nvPr>
        </p:nvSpPr>
        <p:spPr bwMode="auto"/>
        <p:txBody>
          <a:bodyPr/>
          <a:p>
            <a:pPr>
              <a:defRPr/>
            </a:pPr>
            <a:r>
              <a:rPr/>
              <a:t>Footer</a:t>
            </a:r>
            <a:endParaRPr/>
          </a:p>
        </p:txBody>
      </p:sp>
      <p:sp>
        <p:nvSpPr>
          <p:cNvPr id="7" name="PlaceHolder 6"/>
          <p:cNvSpPr>
            <a:spLocks noGrp="1"/>
          </p:cNvSpPr>
          <p:nvPr>
            <p:ph type="sldNum" idx="5"/>
          </p:nvPr>
        </p:nvSpPr>
        <p:spPr bwMode="auto"/>
        <p:txBody>
          <a:bodyPr/>
          <a:p>
            <a:pPr>
              <a:defRPr/>
            </a:pPr>
            <a:fld id="{E25E6A5F-0DDB-470F-BD70-050626A92EF4}" type="slidenum">
              <a:rPr/>
              <a:t/>
            </a:fld>
            <a:endParaRPr/>
          </a:p>
        </p:txBody>
      </p:sp>
      <p:sp>
        <p:nvSpPr>
          <p:cNvPr id="8" name="PlaceHolder 7"/>
          <p:cNvSpPr>
            <a:spLocks noGrp="1"/>
          </p:cNvSpPr>
          <p:nvPr>
            <p:ph type="dt" idx="6"/>
          </p:nvPr>
        </p:nvSpPr>
        <p:spPr bwMode="auto"/>
        <p:txBody>
          <a:bodyPr/>
          <a:p>
            <a:pPr>
              <a:defRPr/>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p:cNvGrpSpPr/>
        <p:nvPr/>
      </p:nvGrpSpPr>
      <p:grpSpPr bwMode="auto">
        <a:xfrm>
          <a:off x="0" y="0"/>
          <a:ext cx="0" cy="0"/>
          <a:chOff x="0" y="0"/>
          <a:chExt cx="0" cy="0"/>
        </a:xfrm>
      </p:grpSpPr>
      <p:sp>
        <p:nvSpPr>
          <p:cNvPr id="63"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64" name="PlaceHolder 2"/>
          <p:cNvSpPr>
            <a:spLocks noGrp="1"/>
          </p:cNvSpPr>
          <p:nvPr>
            <p:ph/>
          </p:nvPr>
        </p:nvSpPr>
        <p:spPr bwMode="auto">
          <a:xfrm>
            <a:off x="53424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5" name="PlaceHolder 3"/>
          <p:cNvSpPr>
            <a:spLocks noGrp="1"/>
          </p:cNvSpPr>
          <p:nvPr>
            <p:ph/>
          </p:nvPr>
        </p:nvSpPr>
        <p:spPr bwMode="auto">
          <a:xfrm>
            <a:off x="546480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6" name="PlaceHolder 4"/>
          <p:cNvSpPr>
            <a:spLocks noGrp="1"/>
          </p:cNvSpPr>
          <p:nvPr>
            <p:ph/>
          </p:nvPr>
        </p:nvSpPr>
        <p:spPr bwMode="auto">
          <a:xfrm>
            <a:off x="534240" y="4058640"/>
            <a:ext cx="9622079"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 name="PlaceHolder 5"/>
          <p:cNvSpPr>
            <a:spLocks noGrp="1"/>
          </p:cNvSpPr>
          <p:nvPr>
            <p:ph type="ftr" idx="4"/>
          </p:nvPr>
        </p:nvSpPr>
        <p:spPr bwMode="auto"/>
        <p:txBody>
          <a:bodyPr/>
          <a:p>
            <a:pPr>
              <a:defRPr/>
            </a:pPr>
            <a:r>
              <a:rPr/>
              <a:t>Footer</a:t>
            </a:r>
            <a:endParaRPr/>
          </a:p>
        </p:txBody>
      </p:sp>
      <p:sp>
        <p:nvSpPr>
          <p:cNvPr id="7" name="PlaceHolder 6"/>
          <p:cNvSpPr>
            <a:spLocks noGrp="1"/>
          </p:cNvSpPr>
          <p:nvPr>
            <p:ph type="sldNum" idx="5"/>
          </p:nvPr>
        </p:nvSpPr>
        <p:spPr bwMode="auto"/>
        <p:txBody>
          <a:bodyPr/>
          <a:p>
            <a:pPr>
              <a:defRPr/>
            </a:pPr>
            <a:fld id="{47F109DA-22CD-4FCA-BDC1-A1E8AD0EA5D4}" type="slidenum">
              <a:rPr/>
              <a:t/>
            </a:fld>
            <a:endParaRPr/>
          </a:p>
        </p:txBody>
      </p:sp>
      <p:sp>
        <p:nvSpPr>
          <p:cNvPr id="8" name="PlaceHolder 7"/>
          <p:cNvSpPr>
            <a:spLocks noGrp="1"/>
          </p:cNvSpPr>
          <p:nvPr>
            <p:ph type="dt" idx="6"/>
          </p:nvPr>
        </p:nvSpPr>
        <p:spPr bwMode="auto"/>
        <p:txBody>
          <a:bodyPr/>
          <a:p>
            <a:pPr>
              <a:defRPr/>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p:cNvGrpSpPr/>
        <p:nvPr/>
      </p:nvGrpSpPr>
      <p:grpSpPr bwMode="auto">
        <a:xfrm>
          <a:off x="0" y="0"/>
          <a:ext cx="0" cy="0"/>
          <a:chOff x="0" y="0"/>
          <a:chExt cx="0" cy="0"/>
        </a:xfrm>
      </p:grpSpPr>
      <p:sp>
        <p:nvSpPr>
          <p:cNvPr id="67"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68" name="PlaceHolder 2"/>
          <p:cNvSpPr>
            <a:spLocks noGrp="1"/>
          </p:cNvSpPr>
          <p:nvPr>
            <p:ph/>
          </p:nvPr>
        </p:nvSpPr>
        <p:spPr bwMode="auto">
          <a:xfrm>
            <a:off x="534240" y="1768680"/>
            <a:ext cx="9622079"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9" name="PlaceHolder 3"/>
          <p:cNvSpPr>
            <a:spLocks noGrp="1"/>
          </p:cNvSpPr>
          <p:nvPr>
            <p:ph/>
          </p:nvPr>
        </p:nvSpPr>
        <p:spPr bwMode="auto">
          <a:xfrm>
            <a:off x="534240" y="4058640"/>
            <a:ext cx="9622079"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5" name="PlaceHolder 4"/>
          <p:cNvSpPr>
            <a:spLocks noGrp="1"/>
          </p:cNvSpPr>
          <p:nvPr>
            <p:ph type="ftr" idx="4"/>
          </p:nvPr>
        </p:nvSpPr>
        <p:spPr bwMode="auto"/>
        <p:txBody>
          <a:bodyPr/>
          <a:p>
            <a:pPr>
              <a:defRPr/>
            </a:pPr>
            <a:r>
              <a:rPr/>
              <a:t>Footer</a:t>
            </a:r>
            <a:endParaRPr/>
          </a:p>
        </p:txBody>
      </p:sp>
      <p:sp>
        <p:nvSpPr>
          <p:cNvPr id="6" name="PlaceHolder 5"/>
          <p:cNvSpPr>
            <a:spLocks noGrp="1"/>
          </p:cNvSpPr>
          <p:nvPr>
            <p:ph type="sldNum" idx="5"/>
          </p:nvPr>
        </p:nvSpPr>
        <p:spPr bwMode="auto"/>
        <p:txBody>
          <a:bodyPr/>
          <a:p>
            <a:pPr>
              <a:defRPr/>
            </a:pPr>
            <a:fld id="{C767BCA5-86DE-4469-B0D9-293C6E8A55E7}" type="slidenum">
              <a:rPr/>
              <a:t/>
            </a:fld>
            <a:endParaRPr/>
          </a:p>
        </p:txBody>
      </p:sp>
      <p:sp>
        <p:nvSpPr>
          <p:cNvPr id="7" name="PlaceHolder 6"/>
          <p:cNvSpPr>
            <a:spLocks noGrp="1"/>
          </p:cNvSpPr>
          <p:nvPr>
            <p:ph type="dt" idx="6"/>
          </p:nvPr>
        </p:nvSpPr>
        <p:spPr bwMode="auto"/>
        <p:txBody>
          <a:bodyPr/>
          <a:p>
            <a:pPr>
              <a:defRPr/>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p:cNvGrpSpPr/>
        <p:nvPr/>
      </p:nvGrpSpPr>
      <p:grpSpPr bwMode="auto">
        <a:xfrm>
          <a:off x="0" y="0"/>
          <a:ext cx="0" cy="0"/>
          <a:chOff x="0" y="0"/>
          <a:chExt cx="0" cy="0"/>
        </a:xfrm>
      </p:grpSpPr>
      <p:sp>
        <p:nvSpPr>
          <p:cNvPr id="70"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71" name="PlaceHolder 2"/>
          <p:cNvSpPr>
            <a:spLocks noGrp="1"/>
          </p:cNvSpPr>
          <p:nvPr>
            <p:ph/>
          </p:nvPr>
        </p:nvSpPr>
        <p:spPr bwMode="auto">
          <a:xfrm>
            <a:off x="53424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72" name="PlaceHolder 3"/>
          <p:cNvSpPr>
            <a:spLocks noGrp="1"/>
          </p:cNvSpPr>
          <p:nvPr>
            <p:ph/>
          </p:nvPr>
        </p:nvSpPr>
        <p:spPr bwMode="auto">
          <a:xfrm>
            <a:off x="546480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73" name="PlaceHolder 4"/>
          <p:cNvSpPr>
            <a:spLocks noGrp="1"/>
          </p:cNvSpPr>
          <p:nvPr>
            <p:ph/>
          </p:nvPr>
        </p:nvSpPr>
        <p:spPr bwMode="auto">
          <a:xfrm>
            <a:off x="534240" y="405864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74" name="PlaceHolder 5"/>
          <p:cNvSpPr>
            <a:spLocks noGrp="1"/>
          </p:cNvSpPr>
          <p:nvPr>
            <p:ph/>
          </p:nvPr>
        </p:nvSpPr>
        <p:spPr bwMode="auto">
          <a:xfrm>
            <a:off x="5464800" y="405864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7" name="PlaceHolder 6"/>
          <p:cNvSpPr>
            <a:spLocks noGrp="1"/>
          </p:cNvSpPr>
          <p:nvPr>
            <p:ph type="ftr" idx="4"/>
          </p:nvPr>
        </p:nvSpPr>
        <p:spPr bwMode="auto"/>
        <p:txBody>
          <a:bodyPr/>
          <a:p>
            <a:pPr>
              <a:defRPr/>
            </a:pPr>
            <a:r>
              <a:rPr/>
              <a:t>Footer</a:t>
            </a:r>
            <a:endParaRPr/>
          </a:p>
        </p:txBody>
      </p:sp>
      <p:sp>
        <p:nvSpPr>
          <p:cNvPr id="8" name="PlaceHolder 7"/>
          <p:cNvSpPr>
            <a:spLocks noGrp="1"/>
          </p:cNvSpPr>
          <p:nvPr>
            <p:ph type="sldNum" idx="5"/>
          </p:nvPr>
        </p:nvSpPr>
        <p:spPr bwMode="auto"/>
        <p:txBody>
          <a:bodyPr/>
          <a:p>
            <a:pPr>
              <a:defRPr/>
            </a:pPr>
            <a:fld id="{38EF4E8C-EFF2-4A9E-8AD6-7324B89D7B0A}" type="slidenum">
              <a:rPr/>
              <a:t/>
            </a:fld>
            <a:endParaRPr/>
          </a:p>
        </p:txBody>
      </p:sp>
      <p:sp>
        <p:nvSpPr>
          <p:cNvPr id="9" name="PlaceHolder 8"/>
          <p:cNvSpPr>
            <a:spLocks noGrp="1"/>
          </p:cNvSpPr>
          <p:nvPr>
            <p:ph type="dt" idx="6"/>
          </p:nvPr>
        </p:nvSpPr>
        <p:spPr bwMode="auto"/>
        <p:txBody>
          <a:bodyPr/>
          <a:p>
            <a:pPr>
              <a:defRPr/>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p:cNvGrpSpPr/>
        <p:nvPr/>
      </p:nvGrpSpPr>
      <p:grpSpPr bwMode="auto">
        <a:xfrm>
          <a:off x="0" y="0"/>
          <a:ext cx="0" cy="0"/>
          <a:chOff x="0" y="0"/>
          <a:chExt cx="0" cy="0"/>
        </a:xfrm>
      </p:grpSpPr>
      <p:sp>
        <p:nvSpPr>
          <p:cNvPr id="75"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76" name="PlaceHolder 2"/>
          <p:cNvSpPr>
            <a:spLocks noGrp="1"/>
          </p:cNvSpPr>
          <p:nvPr>
            <p:ph/>
          </p:nvPr>
        </p:nvSpPr>
        <p:spPr bwMode="auto">
          <a:xfrm>
            <a:off x="534240" y="176868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77" name="PlaceHolder 3"/>
          <p:cNvSpPr>
            <a:spLocks noGrp="1"/>
          </p:cNvSpPr>
          <p:nvPr>
            <p:ph/>
          </p:nvPr>
        </p:nvSpPr>
        <p:spPr bwMode="auto">
          <a:xfrm>
            <a:off x="3787560" y="176868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78" name="PlaceHolder 4"/>
          <p:cNvSpPr>
            <a:spLocks noGrp="1"/>
          </p:cNvSpPr>
          <p:nvPr>
            <p:ph/>
          </p:nvPr>
        </p:nvSpPr>
        <p:spPr bwMode="auto">
          <a:xfrm>
            <a:off x="7041240" y="176868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79" name="PlaceHolder 5"/>
          <p:cNvSpPr>
            <a:spLocks noGrp="1"/>
          </p:cNvSpPr>
          <p:nvPr>
            <p:ph/>
          </p:nvPr>
        </p:nvSpPr>
        <p:spPr bwMode="auto">
          <a:xfrm>
            <a:off x="534240" y="405864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80" name="PlaceHolder 6"/>
          <p:cNvSpPr>
            <a:spLocks noGrp="1"/>
          </p:cNvSpPr>
          <p:nvPr>
            <p:ph/>
          </p:nvPr>
        </p:nvSpPr>
        <p:spPr bwMode="auto">
          <a:xfrm>
            <a:off x="3787560" y="405864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81" name="PlaceHolder 7"/>
          <p:cNvSpPr>
            <a:spLocks noGrp="1"/>
          </p:cNvSpPr>
          <p:nvPr>
            <p:ph/>
          </p:nvPr>
        </p:nvSpPr>
        <p:spPr bwMode="auto">
          <a:xfrm>
            <a:off x="7041240" y="4058640"/>
            <a:ext cx="309816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9" name="PlaceHolder 8"/>
          <p:cNvSpPr>
            <a:spLocks noGrp="1"/>
          </p:cNvSpPr>
          <p:nvPr>
            <p:ph type="ftr" idx="4"/>
          </p:nvPr>
        </p:nvSpPr>
        <p:spPr bwMode="auto"/>
        <p:txBody>
          <a:bodyPr/>
          <a:p>
            <a:pPr>
              <a:defRPr/>
            </a:pPr>
            <a:r>
              <a:rPr/>
              <a:t>Footer</a:t>
            </a:r>
            <a:endParaRPr/>
          </a:p>
        </p:txBody>
      </p:sp>
      <p:sp>
        <p:nvSpPr>
          <p:cNvPr id="10" name="PlaceHolder 9"/>
          <p:cNvSpPr>
            <a:spLocks noGrp="1"/>
          </p:cNvSpPr>
          <p:nvPr>
            <p:ph type="sldNum" idx="5"/>
          </p:nvPr>
        </p:nvSpPr>
        <p:spPr bwMode="auto"/>
        <p:txBody>
          <a:bodyPr/>
          <a:p>
            <a:pPr>
              <a:defRPr/>
            </a:pPr>
            <a:fld id="{D0CF112B-B903-4771-AFA3-42B5137C4FB8}" type="slidenum">
              <a:rPr/>
              <a:t/>
            </a:fld>
            <a:endParaRPr/>
          </a:p>
        </p:txBody>
      </p:sp>
      <p:sp>
        <p:nvSpPr>
          <p:cNvPr id="11" name="PlaceHolder 10"/>
          <p:cNvSpPr>
            <a:spLocks noGrp="1"/>
          </p:cNvSpPr>
          <p:nvPr>
            <p:ph type="dt" idx="6"/>
          </p:nvPr>
        </p:nvSpPr>
        <p:spPr bwMode="auto"/>
        <p:txBody>
          <a:bodyPr/>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p:cNvGrpSpPr/>
        <p:nvPr/>
      </p:nvGrpSpPr>
      <p:grpSpPr bwMode="auto">
        <a:xfrm>
          <a:off x="0" y="0"/>
          <a:ext cx="0" cy="0"/>
          <a:chOff x="0" y="0"/>
          <a:chExt cx="0" cy="0"/>
        </a:xfrm>
      </p:grpSpPr>
      <p:sp>
        <p:nvSpPr>
          <p:cNvPr id="7"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8" name="PlaceHolder 2"/>
          <p:cNvSpPr>
            <a:spLocks noGrp="1"/>
          </p:cNvSpPr>
          <p:nvPr>
            <p:ph/>
          </p:nvPr>
        </p:nvSpPr>
        <p:spPr bwMode="auto">
          <a:xfrm>
            <a:off x="534240" y="1768680"/>
            <a:ext cx="9622079"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4" name="PlaceHolder 3"/>
          <p:cNvSpPr>
            <a:spLocks noGrp="1"/>
          </p:cNvSpPr>
          <p:nvPr>
            <p:ph type="ftr" idx="1"/>
          </p:nvPr>
        </p:nvSpPr>
        <p:spPr bwMode="auto"/>
        <p:txBody>
          <a:bodyPr/>
          <a:p>
            <a:pPr>
              <a:defRPr/>
            </a:pPr>
            <a:r>
              <a:rPr/>
              <a:t>Footer</a:t>
            </a:r>
            <a:endParaRPr/>
          </a:p>
        </p:txBody>
      </p:sp>
      <p:sp>
        <p:nvSpPr>
          <p:cNvPr id="5" name="PlaceHolder 4"/>
          <p:cNvSpPr>
            <a:spLocks noGrp="1"/>
          </p:cNvSpPr>
          <p:nvPr>
            <p:ph type="sldNum" idx="2"/>
          </p:nvPr>
        </p:nvSpPr>
        <p:spPr bwMode="auto"/>
        <p:txBody>
          <a:bodyPr/>
          <a:p>
            <a:pPr>
              <a:defRPr/>
            </a:pPr>
            <a:fld id="{0BF29453-F8EF-4F77-AF83-6235BA876F19}" type="slidenum">
              <a:rPr/>
              <a:t/>
            </a:fld>
            <a:endParaRPr/>
          </a:p>
        </p:txBody>
      </p:sp>
      <p:sp>
        <p:nvSpPr>
          <p:cNvPr id="6" name="PlaceHolder 5"/>
          <p:cNvSpPr>
            <a:spLocks noGrp="1"/>
          </p:cNvSpPr>
          <p:nvPr>
            <p:ph type="dt" idx="3"/>
          </p:nvPr>
        </p:nvSpPr>
        <p:spPr bwMode="auto"/>
        <p:txBody>
          <a:bodyPr/>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p:cNvGrpSpPr/>
        <p:nvPr/>
      </p:nvGrpSpPr>
      <p:grpSpPr bwMode="auto">
        <a:xfrm>
          <a:off x="0" y="0"/>
          <a:ext cx="0" cy="0"/>
          <a:chOff x="0" y="0"/>
          <a:chExt cx="0" cy="0"/>
        </a:xfrm>
      </p:grpSpPr>
      <p:sp>
        <p:nvSpPr>
          <p:cNvPr id="9"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10" name="PlaceHolder 2"/>
          <p:cNvSpPr>
            <a:spLocks noGrp="1"/>
          </p:cNvSpPr>
          <p:nvPr>
            <p:ph/>
          </p:nvPr>
        </p:nvSpPr>
        <p:spPr bwMode="auto">
          <a:xfrm>
            <a:off x="534240" y="1768680"/>
            <a:ext cx="4695480"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11" name="PlaceHolder 3"/>
          <p:cNvSpPr>
            <a:spLocks noGrp="1"/>
          </p:cNvSpPr>
          <p:nvPr>
            <p:ph/>
          </p:nvPr>
        </p:nvSpPr>
        <p:spPr bwMode="auto">
          <a:xfrm>
            <a:off x="5464800" y="1768680"/>
            <a:ext cx="4695480"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5" name="PlaceHolder 4"/>
          <p:cNvSpPr>
            <a:spLocks noGrp="1"/>
          </p:cNvSpPr>
          <p:nvPr>
            <p:ph type="ftr" idx="1"/>
          </p:nvPr>
        </p:nvSpPr>
        <p:spPr bwMode="auto"/>
        <p:txBody>
          <a:bodyPr/>
          <a:p>
            <a:pPr>
              <a:defRPr/>
            </a:pPr>
            <a:r>
              <a:rPr/>
              <a:t>Footer</a:t>
            </a:r>
            <a:endParaRPr/>
          </a:p>
        </p:txBody>
      </p:sp>
      <p:sp>
        <p:nvSpPr>
          <p:cNvPr id="6" name="PlaceHolder 5"/>
          <p:cNvSpPr>
            <a:spLocks noGrp="1"/>
          </p:cNvSpPr>
          <p:nvPr>
            <p:ph type="sldNum" idx="2"/>
          </p:nvPr>
        </p:nvSpPr>
        <p:spPr bwMode="auto"/>
        <p:txBody>
          <a:bodyPr/>
          <a:p>
            <a:pPr>
              <a:defRPr/>
            </a:pPr>
            <a:fld id="{A556FC7F-4D90-49E9-8FD6-576C553E17DF}" type="slidenum">
              <a:rPr/>
              <a:t/>
            </a:fld>
            <a:endParaRPr/>
          </a:p>
        </p:txBody>
      </p:sp>
      <p:sp>
        <p:nvSpPr>
          <p:cNvPr id="7" name="PlaceHolder 6"/>
          <p:cNvSpPr>
            <a:spLocks noGrp="1"/>
          </p:cNvSpPr>
          <p:nvPr>
            <p:ph type="dt" idx="3"/>
          </p:nvPr>
        </p:nvSpPr>
        <p:spPr bwMode="auto"/>
        <p:txBody>
          <a:bodyPr/>
          <a:p>
            <a:pPr>
              <a:defRP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p:cNvGrpSpPr/>
        <p:nvPr/>
      </p:nvGrpSpPr>
      <p:grpSpPr bwMode="auto">
        <a:xfrm>
          <a:off x="0" y="0"/>
          <a:ext cx="0" cy="0"/>
          <a:chOff x="0" y="0"/>
          <a:chExt cx="0" cy="0"/>
        </a:xfrm>
      </p:grpSpPr>
      <p:sp>
        <p:nvSpPr>
          <p:cNvPr id="12"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3" name="PlaceHolder 2"/>
          <p:cNvSpPr>
            <a:spLocks noGrp="1"/>
          </p:cNvSpPr>
          <p:nvPr>
            <p:ph type="ftr" idx="1"/>
          </p:nvPr>
        </p:nvSpPr>
        <p:spPr bwMode="auto"/>
        <p:txBody>
          <a:bodyPr/>
          <a:p>
            <a:pPr>
              <a:defRPr/>
            </a:pPr>
            <a:r>
              <a:rPr/>
              <a:t>Footer</a:t>
            </a:r>
            <a:endParaRPr/>
          </a:p>
        </p:txBody>
      </p:sp>
      <p:sp>
        <p:nvSpPr>
          <p:cNvPr id="4" name="PlaceHolder 3"/>
          <p:cNvSpPr>
            <a:spLocks noGrp="1"/>
          </p:cNvSpPr>
          <p:nvPr>
            <p:ph type="sldNum" idx="2"/>
          </p:nvPr>
        </p:nvSpPr>
        <p:spPr bwMode="auto"/>
        <p:txBody>
          <a:bodyPr/>
          <a:p>
            <a:pPr>
              <a:defRPr/>
            </a:pPr>
            <a:fld id="{BC41B5BE-5014-4451-8319-C2882FA3CAEB}" type="slidenum">
              <a:rPr/>
              <a:t/>
            </a:fld>
            <a:endParaRPr/>
          </a:p>
        </p:txBody>
      </p:sp>
      <p:sp>
        <p:nvSpPr>
          <p:cNvPr id="5" name="PlaceHolder 4"/>
          <p:cNvSpPr>
            <a:spLocks noGrp="1"/>
          </p:cNvSpPr>
          <p:nvPr>
            <p:ph type="dt" idx="3"/>
          </p:nvPr>
        </p:nvSpPr>
        <p:spPr bwMode="auto"/>
        <p:txBody>
          <a:bodyPr/>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p:cNvGrpSpPr/>
        <p:nvPr/>
      </p:nvGrpSpPr>
      <p:grpSpPr bwMode="auto">
        <a:xfrm>
          <a:off x="0" y="0"/>
          <a:ext cx="0" cy="0"/>
          <a:chOff x="0" y="0"/>
          <a:chExt cx="0" cy="0"/>
        </a:xfrm>
      </p:grpSpPr>
      <p:sp>
        <p:nvSpPr>
          <p:cNvPr id="13" name="PlaceHolder 1"/>
          <p:cNvSpPr>
            <a:spLocks noGrp="1"/>
          </p:cNvSpPr>
          <p:nvPr>
            <p:ph type="subTitle"/>
          </p:nvPr>
        </p:nvSpPr>
        <p:spPr bwMode="auto">
          <a:xfrm>
            <a:off x="534240" y="301320"/>
            <a:ext cx="9622079" cy="5850360"/>
          </a:xfrm>
          <a:prstGeom prst="rect">
            <a:avLst/>
          </a:prstGeom>
          <a:noFill/>
          <a:ln w="0">
            <a:noFill/>
          </a:ln>
        </p:spPr>
        <p:txBody>
          <a:bodyPr lIns="0" tIns="0" rIns="0" bIns="0" anchor="ctr">
            <a:noAutofit/>
          </a:bodyPr>
          <a:p>
            <a:pPr algn="ctr">
              <a:buNone/>
              <a:defRPr/>
            </a:pPr>
            <a:endParaRPr lang="fr-FR" sz="3200" b="0" strike="noStrike" spc="-1">
              <a:latin typeface="Arial"/>
            </a:endParaRPr>
          </a:p>
        </p:txBody>
      </p:sp>
      <p:sp>
        <p:nvSpPr>
          <p:cNvPr id="3" name="PlaceHolder 2"/>
          <p:cNvSpPr>
            <a:spLocks noGrp="1"/>
          </p:cNvSpPr>
          <p:nvPr>
            <p:ph type="ftr" idx="1"/>
          </p:nvPr>
        </p:nvSpPr>
        <p:spPr bwMode="auto"/>
        <p:txBody>
          <a:bodyPr/>
          <a:p>
            <a:pPr>
              <a:defRPr/>
            </a:pPr>
            <a:r>
              <a:rPr/>
              <a:t>Footer</a:t>
            </a:r>
            <a:endParaRPr/>
          </a:p>
        </p:txBody>
      </p:sp>
      <p:sp>
        <p:nvSpPr>
          <p:cNvPr id="4" name="PlaceHolder 3"/>
          <p:cNvSpPr>
            <a:spLocks noGrp="1"/>
          </p:cNvSpPr>
          <p:nvPr>
            <p:ph type="sldNum" idx="2"/>
          </p:nvPr>
        </p:nvSpPr>
        <p:spPr bwMode="auto"/>
        <p:txBody>
          <a:bodyPr/>
          <a:p>
            <a:pPr>
              <a:defRPr/>
            </a:pPr>
            <a:fld id="{746B94D7-D6A9-415A-BA26-77BF674DB013}" type="slidenum">
              <a:rPr/>
              <a:t/>
            </a:fld>
            <a:endParaRPr/>
          </a:p>
        </p:txBody>
      </p:sp>
      <p:sp>
        <p:nvSpPr>
          <p:cNvPr id="5" name="PlaceHolder 4"/>
          <p:cNvSpPr>
            <a:spLocks noGrp="1"/>
          </p:cNvSpPr>
          <p:nvPr>
            <p:ph type="dt" idx="3"/>
          </p:nvPr>
        </p:nvSpPr>
        <p:spPr bwMode="auto"/>
        <p:txBody>
          <a:bodyPr/>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p:cNvGrpSpPr/>
        <p:nvPr/>
      </p:nvGrpSpPr>
      <p:grpSpPr bwMode="auto">
        <a:xfrm>
          <a:off x="0" y="0"/>
          <a:ext cx="0" cy="0"/>
          <a:chOff x="0" y="0"/>
          <a:chExt cx="0" cy="0"/>
        </a:xfrm>
      </p:grpSpPr>
      <p:sp>
        <p:nvSpPr>
          <p:cNvPr id="14"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15" name="PlaceHolder 2"/>
          <p:cNvSpPr>
            <a:spLocks noGrp="1"/>
          </p:cNvSpPr>
          <p:nvPr>
            <p:ph/>
          </p:nvPr>
        </p:nvSpPr>
        <p:spPr bwMode="auto">
          <a:xfrm>
            <a:off x="53424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16" name="PlaceHolder 3"/>
          <p:cNvSpPr>
            <a:spLocks noGrp="1"/>
          </p:cNvSpPr>
          <p:nvPr>
            <p:ph/>
          </p:nvPr>
        </p:nvSpPr>
        <p:spPr bwMode="auto">
          <a:xfrm>
            <a:off x="5464800" y="1768680"/>
            <a:ext cx="4695480"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17" name="PlaceHolder 4"/>
          <p:cNvSpPr>
            <a:spLocks noGrp="1"/>
          </p:cNvSpPr>
          <p:nvPr>
            <p:ph/>
          </p:nvPr>
        </p:nvSpPr>
        <p:spPr bwMode="auto">
          <a:xfrm>
            <a:off x="534240" y="405864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 name="PlaceHolder 5"/>
          <p:cNvSpPr>
            <a:spLocks noGrp="1"/>
          </p:cNvSpPr>
          <p:nvPr>
            <p:ph type="ftr" idx="1"/>
          </p:nvPr>
        </p:nvSpPr>
        <p:spPr bwMode="auto"/>
        <p:txBody>
          <a:bodyPr/>
          <a:p>
            <a:pPr>
              <a:defRPr/>
            </a:pPr>
            <a:r>
              <a:rPr/>
              <a:t>Footer</a:t>
            </a:r>
            <a:endParaRPr/>
          </a:p>
        </p:txBody>
      </p:sp>
      <p:sp>
        <p:nvSpPr>
          <p:cNvPr id="7" name="PlaceHolder 6"/>
          <p:cNvSpPr>
            <a:spLocks noGrp="1"/>
          </p:cNvSpPr>
          <p:nvPr>
            <p:ph type="sldNum" idx="2"/>
          </p:nvPr>
        </p:nvSpPr>
        <p:spPr bwMode="auto"/>
        <p:txBody>
          <a:bodyPr/>
          <a:p>
            <a:pPr>
              <a:defRPr/>
            </a:pPr>
            <a:fld id="{BB5E49D2-0FE0-4F3C-8583-9EF01CCDF5B3}" type="slidenum">
              <a:rPr/>
              <a:t/>
            </a:fld>
            <a:endParaRPr/>
          </a:p>
        </p:txBody>
      </p:sp>
      <p:sp>
        <p:nvSpPr>
          <p:cNvPr id="8" name="PlaceHolder 7"/>
          <p:cNvSpPr>
            <a:spLocks noGrp="1"/>
          </p:cNvSpPr>
          <p:nvPr>
            <p:ph type="dt" idx="3"/>
          </p:nvPr>
        </p:nvSpPr>
        <p:spPr bwMode="auto"/>
        <p:txBody>
          <a:bodyPr/>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p:cNvGrpSpPr/>
        <p:nvPr/>
      </p:nvGrpSpPr>
      <p:grpSpPr bwMode="auto">
        <a:xfrm>
          <a:off x="0" y="0"/>
          <a:ext cx="0" cy="0"/>
          <a:chOff x="0" y="0"/>
          <a:chExt cx="0" cy="0"/>
        </a:xfrm>
      </p:grpSpPr>
      <p:sp>
        <p:nvSpPr>
          <p:cNvPr id="18"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19" name="PlaceHolder 2"/>
          <p:cNvSpPr>
            <a:spLocks noGrp="1"/>
          </p:cNvSpPr>
          <p:nvPr>
            <p:ph/>
          </p:nvPr>
        </p:nvSpPr>
        <p:spPr bwMode="auto">
          <a:xfrm>
            <a:off x="534240" y="1768680"/>
            <a:ext cx="4695480" cy="43840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20" name="PlaceHolder 3"/>
          <p:cNvSpPr>
            <a:spLocks noGrp="1"/>
          </p:cNvSpPr>
          <p:nvPr>
            <p:ph/>
          </p:nvPr>
        </p:nvSpPr>
        <p:spPr bwMode="auto">
          <a:xfrm>
            <a:off x="546480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21" name="PlaceHolder 4"/>
          <p:cNvSpPr>
            <a:spLocks noGrp="1"/>
          </p:cNvSpPr>
          <p:nvPr>
            <p:ph/>
          </p:nvPr>
        </p:nvSpPr>
        <p:spPr bwMode="auto">
          <a:xfrm>
            <a:off x="5464800" y="405864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 name="PlaceHolder 5"/>
          <p:cNvSpPr>
            <a:spLocks noGrp="1"/>
          </p:cNvSpPr>
          <p:nvPr>
            <p:ph type="ftr" idx="1"/>
          </p:nvPr>
        </p:nvSpPr>
        <p:spPr bwMode="auto"/>
        <p:txBody>
          <a:bodyPr/>
          <a:p>
            <a:pPr>
              <a:defRPr/>
            </a:pPr>
            <a:r>
              <a:rPr/>
              <a:t>Footer</a:t>
            </a:r>
            <a:endParaRPr/>
          </a:p>
        </p:txBody>
      </p:sp>
      <p:sp>
        <p:nvSpPr>
          <p:cNvPr id="7" name="PlaceHolder 6"/>
          <p:cNvSpPr>
            <a:spLocks noGrp="1"/>
          </p:cNvSpPr>
          <p:nvPr>
            <p:ph type="sldNum" idx="2"/>
          </p:nvPr>
        </p:nvSpPr>
        <p:spPr bwMode="auto"/>
        <p:txBody>
          <a:bodyPr/>
          <a:p>
            <a:pPr>
              <a:defRPr/>
            </a:pPr>
            <a:fld id="{B259C41A-B41F-4728-88BD-D07966317446}" type="slidenum">
              <a:rPr/>
              <a:t/>
            </a:fld>
            <a:endParaRPr/>
          </a:p>
        </p:txBody>
      </p:sp>
      <p:sp>
        <p:nvSpPr>
          <p:cNvPr id="8" name="PlaceHolder 7"/>
          <p:cNvSpPr>
            <a:spLocks noGrp="1"/>
          </p:cNvSpPr>
          <p:nvPr>
            <p:ph type="dt" idx="3"/>
          </p:nvPr>
        </p:nvSpPr>
        <p:spPr bwMode="auto"/>
        <p:txBody>
          <a:bodyPr/>
          <a:p>
            <a:pPr>
              <a:defRP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p:cNvGrpSpPr/>
        <p:nvPr/>
      </p:nvGrpSpPr>
      <p:grpSpPr bwMode="auto">
        <a:xfrm>
          <a:off x="0" y="0"/>
          <a:ext cx="0" cy="0"/>
          <a:chOff x="0" y="0"/>
          <a:chExt cx="0" cy="0"/>
        </a:xfrm>
      </p:grpSpPr>
      <p:sp>
        <p:nvSpPr>
          <p:cNvPr id="22" name="PlaceHolder 1"/>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sp>
        <p:nvSpPr>
          <p:cNvPr id="23" name="PlaceHolder 2"/>
          <p:cNvSpPr>
            <a:spLocks noGrp="1"/>
          </p:cNvSpPr>
          <p:nvPr>
            <p:ph/>
          </p:nvPr>
        </p:nvSpPr>
        <p:spPr bwMode="auto">
          <a:xfrm>
            <a:off x="53424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24" name="PlaceHolder 3"/>
          <p:cNvSpPr>
            <a:spLocks noGrp="1"/>
          </p:cNvSpPr>
          <p:nvPr>
            <p:ph/>
          </p:nvPr>
        </p:nvSpPr>
        <p:spPr bwMode="auto">
          <a:xfrm>
            <a:off x="5464800" y="1768680"/>
            <a:ext cx="4695480"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25" name="PlaceHolder 4"/>
          <p:cNvSpPr>
            <a:spLocks noGrp="1"/>
          </p:cNvSpPr>
          <p:nvPr>
            <p:ph/>
          </p:nvPr>
        </p:nvSpPr>
        <p:spPr bwMode="auto">
          <a:xfrm>
            <a:off x="534240" y="4058640"/>
            <a:ext cx="9622079" cy="2090880"/>
          </a:xfrm>
          <a:prstGeom prst="rect">
            <a:avLst/>
          </a:prstGeom>
          <a:noFill/>
          <a:ln w="0">
            <a:noFill/>
          </a:ln>
        </p:spPr>
        <p:txBody>
          <a:bodyPr lIns="0" tIns="0" rIns="0" bIns="0" anchor="t">
            <a:normAutofit/>
          </a:bodyPr>
          <a:p>
            <a:pPr>
              <a:defRPr/>
            </a:pPr>
            <a:endParaRPr lang="fr-FR" sz="3200" b="0" strike="noStrike" spc="-1">
              <a:latin typeface="Arial"/>
            </a:endParaRPr>
          </a:p>
        </p:txBody>
      </p:sp>
      <p:sp>
        <p:nvSpPr>
          <p:cNvPr id="6" name="PlaceHolder 5"/>
          <p:cNvSpPr>
            <a:spLocks noGrp="1"/>
          </p:cNvSpPr>
          <p:nvPr>
            <p:ph type="ftr" idx="1"/>
          </p:nvPr>
        </p:nvSpPr>
        <p:spPr bwMode="auto"/>
        <p:txBody>
          <a:bodyPr/>
          <a:p>
            <a:pPr>
              <a:defRPr/>
            </a:pPr>
            <a:r>
              <a:rPr/>
              <a:t>Footer</a:t>
            </a:r>
            <a:endParaRPr/>
          </a:p>
        </p:txBody>
      </p:sp>
      <p:sp>
        <p:nvSpPr>
          <p:cNvPr id="7" name="PlaceHolder 6"/>
          <p:cNvSpPr>
            <a:spLocks noGrp="1"/>
          </p:cNvSpPr>
          <p:nvPr>
            <p:ph type="sldNum" idx="2"/>
          </p:nvPr>
        </p:nvSpPr>
        <p:spPr bwMode="auto"/>
        <p:txBody>
          <a:bodyPr/>
          <a:p>
            <a:pPr>
              <a:defRPr/>
            </a:pPr>
            <a:fld id="{A3F48831-24DE-442C-B54C-64891F815E2E}" type="slidenum">
              <a:rPr/>
              <a:t/>
            </a:fld>
            <a:endParaRPr/>
          </a:p>
        </p:txBody>
      </p:sp>
      <p:sp>
        <p:nvSpPr>
          <p:cNvPr id="8" name="PlaceHolder 7"/>
          <p:cNvSpPr>
            <a:spLocks noGrp="1"/>
          </p:cNvSpPr>
          <p:nvPr>
            <p:ph type="dt" idx="3"/>
          </p:nvPr>
        </p:nvSpPr>
        <p:spPr bwMode="auto"/>
        <p:txBody>
          <a:bodyPr/>
          <a:p>
            <a:pPr>
              <a:defRPr/>
            </a:pP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gradFill rotWithShape="0">
          <a:gsLst>
            <a:gs pos="0">
              <a:srgbClr val="B4C7DC"/>
            </a:gs>
            <a:gs pos="100000">
              <a:srgbClr val="DEE6EF"/>
            </a:gs>
          </a:gsLst>
          <a:lin ang="5340000" scaled="1"/>
        </a:gradFill>
      </p:bgPr>
    </p:bg>
    <p:spTree>
      <p:nvGrpSpPr>
        <p:cNvPr id="1" name=""/>
        <p:cNvGrpSpPr/>
        <p:nvPr/>
      </p:nvGrpSpPr>
      <p:grpSpPr bwMode="auto">
        <a:xfrm>
          <a:off x="0" y="0"/>
          <a:ext cx="0" cy="0"/>
          <a:chOff x="0" y="0"/>
          <a:chExt cx="0" cy="0"/>
        </a:xfrm>
      </p:grpSpPr>
      <p:sp>
        <p:nvSpPr>
          <p:cNvPr id="0" name="PlaceHolder 1"/>
          <p:cNvSpPr>
            <a:spLocks noGrp="1"/>
          </p:cNvSpPr>
          <p:nvPr>
            <p:ph type="ftr" idx="1"/>
          </p:nvPr>
        </p:nvSpPr>
        <p:spPr bwMode="auto">
          <a:xfrm>
            <a:off x="3769920" y="6590880"/>
            <a:ext cx="3159360" cy="469800"/>
          </a:xfrm>
          <a:prstGeom prst="rect">
            <a:avLst/>
          </a:prstGeom>
          <a:noFill/>
          <a:ln w="0">
            <a:noFill/>
          </a:ln>
        </p:spPr>
        <p:txBody>
          <a:bodyPr lIns="0" tIns="0" rIns="0" bIns="0" anchor="t">
            <a:noAutofit/>
          </a:bodyPr>
          <a:lstStyle>
            <a:lvl1pPr algn="ctr">
              <a:lnSpc>
                <a:spcPct val="100000"/>
              </a:lnSpc>
              <a:buNone/>
              <a:defRPr lang="fr-FR" sz="1400" b="0" strike="noStrike" spc="-1">
                <a:latin typeface="Times New Roman"/>
              </a:defRPr>
            </a:lvl1pPr>
          </a:lstStyle>
          <a:p>
            <a:pPr algn="ctr">
              <a:lnSpc>
                <a:spcPct val="100000"/>
              </a:lnSpc>
              <a:buNone/>
              <a:defRPr/>
            </a:pPr>
            <a:r>
              <a:rPr lang="fr-FR" sz="1400" b="0" strike="noStrike" spc="-1">
                <a:latin typeface="Times New Roman"/>
              </a:rPr>
              <a:t>&lt;pied de page&gt;</a:t>
            </a:r>
            <a:endParaRPr lang="fr-FR" sz="1400" b="0" strike="noStrike" spc="-1">
              <a:latin typeface="Times New Roman"/>
            </a:endParaRPr>
          </a:p>
        </p:txBody>
      </p:sp>
      <p:sp>
        <p:nvSpPr>
          <p:cNvPr id="1" name="PlaceHolder 2"/>
          <p:cNvSpPr>
            <a:spLocks noGrp="1"/>
          </p:cNvSpPr>
          <p:nvPr>
            <p:ph type="sldNum" idx="2"/>
          </p:nvPr>
        </p:nvSpPr>
        <p:spPr bwMode="auto">
          <a:xfrm>
            <a:off x="7509600" y="6590880"/>
            <a:ext cx="2321640" cy="469800"/>
          </a:xfrm>
          <a:prstGeom prst="rect">
            <a:avLst/>
          </a:prstGeom>
          <a:noFill/>
          <a:ln w="0">
            <a:noFill/>
          </a:ln>
        </p:spPr>
        <p:txBody>
          <a:bodyPr lIns="0" tIns="0" rIns="0" bIns="0" anchor="t">
            <a:noAutofit/>
          </a:bodyPr>
          <a:lstStyle>
            <a:lvl1pPr algn="r">
              <a:lnSpc>
                <a:spcPct val="100000"/>
              </a:lnSpc>
              <a:buNone/>
              <a:defRPr lang="fr-FR" sz="1400" b="0" strike="noStrike" spc="-1">
                <a:latin typeface="Times New Roman"/>
              </a:defRPr>
            </a:lvl1pPr>
          </a:lstStyle>
          <a:p>
            <a:pPr algn="r">
              <a:lnSpc>
                <a:spcPct val="100000"/>
              </a:lnSpc>
              <a:buNone/>
              <a:defRPr/>
            </a:pPr>
            <a:fld id="{0C037B31-D141-43F3-A7F3-F23C4BE65ED5}" type="slidenum">
              <a:rPr lang="fr-FR" sz="1400" b="0" strike="noStrike" spc="-1">
                <a:latin typeface="Times New Roman"/>
              </a:rPr>
              <a:t/>
            </a:fld>
            <a:endParaRPr lang="fr-FR" sz="1400" b="0" strike="noStrike" spc="-1">
              <a:latin typeface="Times New Roman"/>
            </a:endParaRPr>
          </a:p>
        </p:txBody>
      </p:sp>
      <p:sp>
        <p:nvSpPr>
          <p:cNvPr id="2" name="PlaceHolder 3"/>
          <p:cNvSpPr>
            <a:spLocks noGrp="1"/>
          </p:cNvSpPr>
          <p:nvPr>
            <p:ph type="dt" idx="3"/>
          </p:nvPr>
        </p:nvSpPr>
        <p:spPr bwMode="auto">
          <a:xfrm>
            <a:off x="858600" y="6590880"/>
            <a:ext cx="2321640" cy="469800"/>
          </a:xfrm>
          <a:prstGeom prst="rect">
            <a:avLst/>
          </a:prstGeom>
          <a:noFill/>
          <a:ln w="0">
            <a:noFill/>
          </a:ln>
        </p:spPr>
        <p:txBody>
          <a:bodyPr lIns="0" tIns="0" rIns="0" bIns="0" anchor="t">
            <a:noAutofit/>
          </a:bodyPr>
          <a:lstStyle>
            <a:lvl1pPr>
              <a:defRPr lang="fr-FR" sz="1400" b="0" strike="noStrike" spc="-1">
                <a:latin typeface="Times New Roman"/>
              </a:defRPr>
            </a:lvl1pPr>
          </a:lstStyle>
          <a:p>
            <a:pPr>
              <a:defRPr/>
            </a:pPr>
            <a:r>
              <a:rPr lang="fr-FR" sz="1400" b="0" strike="noStrike" spc="-1">
                <a:latin typeface="Times New Roman"/>
              </a:rPr>
              <a:t>&lt;date/heure&gt;</a:t>
            </a:r>
            <a:endParaRPr lang="fr-FR" sz="1400" b="0" strike="noStrike" spc="-1">
              <a:latin typeface="Times New Roman"/>
            </a:endParaRPr>
          </a:p>
        </p:txBody>
      </p:sp>
      <p:sp>
        <p:nvSpPr>
          <p:cNvPr id="3" name="PlaceHolder 4"/>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r>
              <a:rPr lang="fr-FR" sz="4400" b="0" strike="noStrike" spc="-1">
                <a:latin typeface="Arial"/>
              </a:rPr>
              <a:t>Cliquez pour éditer le format du texte-titre</a:t>
            </a:r>
            <a:endParaRPr lang="fr-FR" sz="4400" b="0" strike="noStrike" spc="-1">
              <a:latin typeface="Arial"/>
            </a:endParaRPr>
          </a:p>
        </p:txBody>
      </p:sp>
      <p:sp>
        <p:nvSpPr>
          <p:cNvPr id="4" name="PlaceHolder 5"/>
          <p:cNvSpPr>
            <a:spLocks noGrp="1"/>
          </p:cNvSpPr>
          <p:nvPr>
            <p:ph type="body"/>
          </p:nvPr>
        </p:nvSpPr>
        <p:spPr bwMode="auto">
          <a:xfrm>
            <a:off x="534240" y="1768680"/>
            <a:ext cx="9622079" cy="43840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fr-FR" sz="3200" b="0" strike="noStrike" spc="-1">
                <a:latin typeface="Arial"/>
              </a:rPr>
              <a:t>Cliquez pour éditer le format du plan de texte</a:t>
            </a:r>
            <a:endParaRPr lang="fr-FR" sz="3200" b="0" strike="noStrike" spc="-1">
              <a:latin typeface="Arial"/>
            </a:endParaRPr>
          </a:p>
          <a:p>
            <a:pPr marL="864000" lvl="1" indent="-324000">
              <a:spcBef>
                <a:spcPts val="1134"/>
              </a:spcBef>
              <a:buClr>
                <a:srgbClr val="000000"/>
              </a:buClr>
              <a:buSzPct val="75000"/>
              <a:buFont typeface="Symbol"/>
              <a:buChar char=""/>
              <a:defRPr/>
            </a:pPr>
            <a:r>
              <a:rPr lang="fr-FR" sz="2800" b="0" strike="noStrike" spc="-1">
                <a:latin typeface="Arial"/>
              </a:rPr>
              <a:t>Second niveau de plan</a:t>
            </a:r>
            <a:endParaRPr lang="fr-FR" sz="2800" b="0" strike="noStrike" spc="-1">
              <a:latin typeface="Arial"/>
            </a:endParaRPr>
          </a:p>
          <a:p>
            <a:pPr marL="1296000" lvl="2" indent="-288000">
              <a:spcBef>
                <a:spcPts val="850"/>
              </a:spcBef>
              <a:buClr>
                <a:srgbClr val="000000"/>
              </a:buClr>
              <a:buSzPct val="45000"/>
              <a:buFont typeface="Wingdings"/>
              <a:buChar char=""/>
              <a:defRPr/>
            </a:pPr>
            <a:r>
              <a:rPr lang="fr-FR" sz="2400" b="0" strike="noStrike" spc="-1">
                <a:latin typeface="Arial"/>
              </a:rPr>
              <a:t>Troisième niveau de plan</a:t>
            </a:r>
            <a:endParaRPr lang="fr-FR" sz="2400" b="0" strike="noStrike" spc="-1">
              <a:latin typeface="Arial"/>
            </a:endParaRPr>
          </a:p>
          <a:p>
            <a:pPr marL="1728000" lvl="3" indent="-216000">
              <a:spcBef>
                <a:spcPts val="567"/>
              </a:spcBef>
              <a:buClr>
                <a:srgbClr val="000000"/>
              </a:buClr>
              <a:buSzPct val="75000"/>
              <a:buFont typeface="Symbol"/>
              <a:buChar char=""/>
              <a:defRPr/>
            </a:pPr>
            <a:r>
              <a:rPr lang="fr-FR" sz="2000" b="0" strike="noStrike" spc="-1">
                <a:latin typeface="Arial"/>
              </a:rPr>
              <a:t>Quatrième niveau de plan</a:t>
            </a:r>
            <a:endParaRPr lang="fr-FR" sz="2000" b="0" strike="noStrike" spc="-1">
              <a:latin typeface="Arial"/>
            </a:endParaRPr>
          </a:p>
          <a:p>
            <a:pPr marL="2160000" lvl="4" indent="-216000">
              <a:spcBef>
                <a:spcPts val="283"/>
              </a:spcBef>
              <a:buClr>
                <a:srgbClr val="000000"/>
              </a:buClr>
              <a:buSzPct val="45000"/>
              <a:buFont typeface="Wingdings"/>
              <a:buChar char=""/>
              <a:defRPr/>
            </a:pPr>
            <a:r>
              <a:rPr lang="fr-FR" sz="2000" b="0" strike="noStrike" spc="-1">
                <a:latin typeface="Arial"/>
              </a:rPr>
              <a:t>Cinquième niveau de plan</a:t>
            </a:r>
            <a:endParaRPr lang="fr-FR" sz="2000" b="0" strike="noStrike" spc="-1">
              <a:latin typeface="Arial"/>
            </a:endParaRPr>
          </a:p>
          <a:p>
            <a:pPr marL="2592000" lvl="5" indent="-216000">
              <a:spcBef>
                <a:spcPts val="283"/>
              </a:spcBef>
              <a:buClr>
                <a:srgbClr val="000000"/>
              </a:buClr>
              <a:buSzPct val="45000"/>
              <a:buFont typeface="Wingdings"/>
              <a:buChar char=""/>
              <a:defRPr/>
            </a:pPr>
            <a:r>
              <a:rPr lang="fr-FR" sz="2000" b="0" strike="noStrike" spc="-1">
                <a:latin typeface="Arial"/>
              </a:rPr>
              <a:t>Sixième niveau de plan</a:t>
            </a:r>
            <a:endParaRPr lang="fr-FR" sz="2000" b="0" strike="noStrike" spc="-1">
              <a:latin typeface="Arial"/>
            </a:endParaRPr>
          </a:p>
          <a:p>
            <a:pPr marL="3024000" lvl="6" indent="-216000">
              <a:spcBef>
                <a:spcPts val="283"/>
              </a:spcBef>
              <a:buClr>
                <a:srgbClr val="000000"/>
              </a:buClr>
              <a:buSzPct val="45000"/>
              <a:buFont typeface="Wingdings"/>
              <a:buChar char=""/>
              <a:defRPr/>
            </a:pPr>
            <a:r>
              <a:rPr lang="fr-FR" sz="2000" b="0" strike="noStrike" spc="-1">
                <a:latin typeface="Arial"/>
              </a:rPr>
              <a:t>Septième niveau de plan</a:t>
            </a:r>
            <a:endParaRPr lang="fr-FR" sz="20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gradFill rotWithShape="0">
          <a:gsLst>
            <a:gs pos="0">
              <a:srgbClr val="B4C7DC"/>
            </a:gs>
            <a:gs pos="100000">
              <a:srgbClr val="DEE6EF"/>
            </a:gs>
          </a:gsLst>
          <a:lin ang="5340000" scaled="1"/>
        </a:gradFill>
      </p:bgPr>
    </p:bg>
    <p:spTree>
      <p:nvGrpSpPr>
        <p:cNvPr id="1" name=""/>
        <p:cNvGrpSpPr/>
        <p:nvPr/>
      </p:nvGrpSpPr>
      <p:grpSpPr bwMode="auto">
        <a:xfrm>
          <a:off x="0" y="0"/>
          <a:ext cx="0" cy="0"/>
          <a:chOff x="0" y="0"/>
          <a:chExt cx="0" cy="0"/>
        </a:xfrm>
      </p:grpSpPr>
      <p:sp>
        <p:nvSpPr>
          <p:cNvPr id="41" name="PlaceHolder 1"/>
          <p:cNvSpPr>
            <a:spLocks noGrp="1"/>
          </p:cNvSpPr>
          <p:nvPr>
            <p:ph type="ftr" idx="4"/>
          </p:nvPr>
        </p:nvSpPr>
        <p:spPr bwMode="auto">
          <a:xfrm>
            <a:off x="3769920" y="6590880"/>
            <a:ext cx="3159360" cy="469800"/>
          </a:xfrm>
          <a:prstGeom prst="rect">
            <a:avLst/>
          </a:prstGeom>
          <a:noFill/>
          <a:ln w="0">
            <a:noFill/>
          </a:ln>
        </p:spPr>
        <p:txBody>
          <a:bodyPr lIns="0" tIns="0" rIns="0" bIns="0" anchor="t">
            <a:noAutofit/>
          </a:bodyPr>
          <a:lstStyle>
            <a:lvl1pPr algn="ctr">
              <a:lnSpc>
                <a:spcPct val="100000"/>
              </a:lnSpc>
              <a:buNone/>
              <a:defRPr lang="fr-FR" sz="1400" b="0" strike="noStrike" spc="-1">
                <a:latin typeface="Times New Roman"/>
              </a:defRPr>
            </a:lvl1pPr>
          </a:lstStyle>
          <a:p>
            <a:pPr algn="ctr">
              <a:lnSpc>
                <a:spcPct val="100000"/>
              </a:lnSpc>
              <a:buNone/>
              <a:defRPr/>
            </a:pPr>
            <a:r>
              <a:rPr lang="fr-FR" sz="1400" b="0" strike="noStrike" spc="-1">
                <a:latin typeface="Times New Roman"/>
              </a:rPr>
              <a:t>&lt;pied de page&gt;</a:t>
            </a:r>
            <a:endParaRPr lang="fr-FR" sz="1400" b="0" strike="noStrike" spc="-1">
              <a:latin typeface="Times New Roman"/>
            </a:endParaRPr>
          </a:p>
        </p:txBody>
      </p:sp>
      <p:sp>
        <p:nvSpPr>
          <p:cNvPr id="42" name="PlaceHolder 2"/>
          <p:cNvSpPr>
            <a:spLocks noGrp="1"/>
          </p:cNvSpPr>
          <p:nvPr>
            <p:ph type="sldNum" idx="5"/>
          </p:nvPr>
        </p:nvSpPr>
        <p:spPr bwMode="auto">
          <a:xfrm>
            <a:off x="7509600" y="6590880"/>
            <a:ext cx="2321640" cy="469800"/>
          </a:xfrm>
          <a:prstGeom prst="rect">
            <a:avLst/>
          </a:prstGeom>
          <a:noFill/>
          <a:ln w="0">
            <a:noFill/>
          </a:ln>
        </p:spPr>
        <p:txBody>
          <a:bodyPr lIns="0" tIns="0" rIns="0" bIns="0" anchor="t">
            <a:noAutofit/>
          </a:bodyPr>
          <a:lstStyle>
            <a:lvl1pPr algn="r">
              <a:lnSpc>
                <a:spcPct val="100000"/>
              </a:lnSpc>
              <a:buNone/>
              <a:defRPr lang="fr-FR" sz="1400" b="0" strike="noStrike" spc="-1">
                <a:latin typeface="Times New Roman"/>
              </a:defRPr>
            </a:lvl1pPr>
          </a:lstStyle>
          <a:p>
            <a:pPr algn="r">
              <a:lnSpc>
                <a:spcPct val="100000"/>
              </a:lnSpc>
              <a:buNone/>
              <a:defRPr/>
            </a:pPr>
            <a:fld id="{C45706D3-7443-4D07-A9DC-C7947E5AA86A}" type="slidenum">
              <a:rPr lang="fr-FR" sz="1400" b="0" strike="noStrike" spc="-1">
                <a:latin typeface="Times New Roman"/>
              </a:rPr>
              <a:t/>
            </a:fld>
            <a:endParaRPr lang="fr-FR" sz="1400" b="0" strike="noStrike" spc="-1">
              <a:latin typeface="Times New Roman"/>
            </a:endParaRPr>
          </a:p>
        </p:txBody>
      </p:sp>
      <p:sp>
        <p:nvSpPr>
          <p:cNvPr id="43" name="PlaceHolder 3"/>
          <p:cNvSpPr>
            <a:spLocks noGrp="1"/>
          </p:cNvSpPr>
          <p:nvPr>
            <p:ph type="dt" idx="6"/>
          </p:nvPr>
        </p:nvSpPr>
        <p:spPr bwMode="auto">
          <a:xfrm>
            <a:off x="858600" y="6590880"/>
            <a:ext cx="2321640" cy="469800"/>
          </a:xfrm>
          <a:prstGeom prst="rect">
            <a:avLst/>
          </a:prstGeom>
          <a:noFill/>
          <a:ln w="0">
            <a:noFill/>
          </a:ln>
        </p:spPr>
        <p:txBody>
          <a:bodyPr lIns="0" tIns="0" rIns="0" bIns="0" anchor="t">
            <a:noAutofit/>
          </a:bodyPr>
          <a:lstStyle>
            <a:lvl1pPr>
              <a:defRPr lang="fr-FR" sz="1400" b="0" strike="noStrike" spc="-1">
                <a:latin typeface="Times New Roman"/>
              </a:defRPr>
            </a:lvl1pPr>
          </a:lstStyle>
          <a:p>
            <a:pPr>
              <a:defRPr/>
            </a:pPr>
            <a:r>
              <a:rPr lang="fr-FR" sz="1400" b="0" strike="noStrike" spc="-1">
                <a:latin typeface="Times New Roman"/>
              </a:rPr>
              <a:t>&lt;date/heure&gt;</a:t>
            </a:r>
            <a:endParaRPr lang="fr-FR" sz="1400" b="0" strike="noStrike" spc="-1">
              <a:latin typeface="Times New Roman"/>
            </a:endParaRPr>
          </a:p>
        </p:txBody>
      </p:sp>
      <p:sp>
        <p:nvSpPr>
          <p:cNvPr id="44" name="PlaceHolder 4"/>
          <p:cNvSpPr>
            <a:spLocks noGrp="1"/>
          </p:cNvSpPr>
          <p:nvPr>
            <p:ph type="title"/>
          </p:nvPr>
        </p:nvSpPr>
        <p:spPr bwMode="auto">
          <a:xfrm>
            <a:off x="534240" y="301320"/>
            <a:ext cx="9622079" cy="1261800"/>
          </a:xfrm>
          <a:prstGeom prst="rect">
            <a:avLst/>
          </a:prstGeom>
          <a:noFill/>
          <a:ln w="0">
            <a:noFill/>
          </a:ln>
        </p:spPr>
        <p:txBody>
          <a:bodyPr lIns="0" tIns="0" rIns="0" bIns="0" anchor="ctr">
            <a:noAutofit/>
          </a:bodyPr>
          <a:p>
            <a:pPr algn="ctr">
              <a:buNone/>
              <a:defRPr/>
            </a:pPr>
            <a:r>
              <a:rPr lang="fr-FR" sz="4400" b="0" strike="noStrike" spc="-1">
                <a:latin typeface="Arial"/>
              </a:rPr>
              <a:t>Cliquez pour éditer le format du texte-titre</a:t>
            </a:r>
            <a:endParaRPr lang="fr-FR" sz="4400" b="0" strike="noStrike" spc="-1">
              <a:latin typeface="Arial"/>
            </a:endParaRPr>
          </a:p>
        </p:txBody>
      </p:sp>
      <p:sp>
        <p:nvSpPr>
          <p:cNvPr id="45" name="PlaceHolder 5"/>
          <p:cNvSpPr>
            <a:spLocks noGrp="1"/>
          </p:cNvSpPr>
          <p:nvPr>
            <p:ph type="body"/>
          </p:nvPr>
        </p:nvSpPr>
        <p:spPr bwMode="auto">
          <a:xfrm>
            <a:off x="534240" y="1768680"/>
            <a:ext cx="9622079" cy="4384080"/>
          </a:xfrm>
          <a:prstGeom prst="rect">
            <a:avLst/>
          </a:prstGeom>
          <a:noFill/>
          <a:ln w="0">
            <a:noFill/>
          </a:ln>
        </p:spPr>
        <p:txBody>
          <a:bodyPr lIns="0" tIns="0" rIns="0" bIns="0" anchor="t">
            <a:normAutofit/>
          </a:bodyPr>
          <a:p>
            <a:pPr marL="432000" indent="-324000">
              <a:spcBef>
                <a:spcPts val="1417"/>
              </a:spcBef>
              <a:buClr>
                <a:srgbClr val="000000"/>
              </a:buClr>
              <a:buSzPct val="45000"/>
              <a:buFont typeface="Wingdings"/>
              <a:buChar char=""/>
              <a:defRPr/>
            </a:pPr>
            <a:r>
              <a:rPr lang="fr-FR" sz="3200" b="0" strike="noStrike" spc="-1">
                <a:latin typeface="Arial"/>
              </a:rPr>
              <a:t>Cliquez pour éditer le format du plan de texte</a:t>
            </a:r>
            <a:endParaRPr lang="fr-FR" sz="3200" b="0" strike="noStrike" spc="-1">
              <a:latin typeface="Arial"/>
            </a:endParaRPr>
          </a:p>
          <a:p>
            <a:pPr marL="864000" lvl="1" indent="-324000">
              <a:spcBef>
                <a:spcPts val="1134"/>
              </a:spcBef>
              <a:buClr>
                <a:srgbClr val="000000"/>
              </a:buClr>
              <a:buSzPct val="75000"/>
              <a:buFont typeface="Symbol"/>
              <a:buChar char=""/>
              <a:defRPr/>
            </a:pPr>
            <a:r>
              <a:rPr lang="fr-FR" sz="2800" b="0" strike="noStrike" spc="-1">
                <a:latin typeface="Arial"/>
              </a:rPr>
              <a:t>Second niveau de plan</a:t>
            </a:r>
            <a:endParaRPr lang="fr-FR" sz="2800" b="0" strike="noStrike" spc="-1">
              <a:latin typeface="Arial"/>
            </a:endParaRPr>
          </a:p>
          <a:p>
            <a:pPr marL="1296000" lvl="2" indent="-288000">
              <a:spcBef>
                <a:spcPts val="850"/>
              </a:spcBef>
              <a:buClr>
                <a:srgbClr val="000000"/>
              </a:buClr>
              <a:buSzPct val="45000"/>
              <a:buFont typeface="Wingdings"/>
              <a:buChar char=""/>
              <a:defRPr/>
            </a:pPr>
            <a:r>
              <a:rPr lang="fr-FR" sz="2400" b="0" strike="noStrike" spc="-1">
                <a:latin typeface="Arial"/>
              </a:rPr>
              <a:t>Troisième niveau de plan</a:t>
            </a:r>
            <a:endParaRPr lang="fr-FR" sz="2400" b="0" strike="noStrike" spc="-1">
              <a:latin typeface="Arial"/>
            </a:endParaRPr>
          </a:p>
          <a:p>
            <a:pPr marL="1728000" lvl="3" indent="-216000">
              <a:spcBef>
                <a:spcPts val="567"/>
              </a:spcBef>
              <a:buClr>
                <a:srgbClr val="000000"/>
              </a:buClr>
              <a:buSzPct val="75000"/>
              <a:buFont typeface="Symbol"/>
              <a:buChar char=""/>
              <a:defRPr/>
            </a:pPr>
            <a:r>
              <a:rPr lang="fr-FR" sz="2000" b="0" strike="noStrike" spc="-1">
                <a:latin typeface="Arial"/>
              </a:rPr>
              <a:t>Quatrième niveau de plan</a:t>
            </a:r>
            <a:endParaRPr lang="fr-FR" sz="2000" b="0" strike="noStrike" spc="-1">
              <a:latin typeface="Arial"/>
            </a:endParaRPr>
          </a:p>
          <a:p>
            <a:pPr marL="2160000" lvl="4" indent="-216000">
              <a:spcBef>
                <a:spcPts val="283"/>
              </a:spcBef>
              <a:buClr>
                <a:srgbClr val="000000"/>
              </a:buClr>
              <a:buSzPct val="45000"/>
              <a:buFont typeface="Wingdings"/>
              <a:buChar char=""/>
              <a:defRPr/>
            </a:pPr>
            <a:r>
              <a:rPr lang="fr-FR" sz="2000" b="0" strike="noStrike" spc="-1">
                <a:latin typeface="Arial"/>
              </a:rPr>
              <a:t>Cinquième niveau de plan</a:t>
            </a:r>
            <a:endParaRPr lang="fr-FR" sz="2000" b="0" strike="noStrike" spc="-1">
              <a:latin typeface="Arial"/>
            </a:endParaRPr>
          </a:p>
          <a:p>
            <a:pPr marL="2592000" lvl="5" indent="-216000">
              <a:spcBef>
                <a:spcPts val="283"/>
              </a:spcBef>
              <a:buClr>
                <a:srgbClr val="000000"/>
              </a:buClr>
              <a:buSzPct val="45000"/>
              <a:buFont typeface="Wingdings"/>
              <a:buChar char=""/>
              <a:defRPr/>
            </a:pPr>
            <a:r>
              <a:rPr lang="fr-FR" sz="2000" b="0" strike="noStrike" spc="-1">
                <a:latin typeface="Arial"/>
              </a:rPr>
              <a:t>Sixième niveau de plan</a:t>
            </a:r>
            <a:endParaRPr lang="fr-FR" sz="2000" b="0" strike="noStrike" spc="-1">
              <a:latin typeface="Arial"/>
            </a:endParaRPr>
          </a:p>
          <a:p>
            <a:pPr marL="3024000" lvl="6" indent="-216000">
              <a:spcBef>
                <a:spcPts val="283"/>
              </a:spcBef>
              <a:buClr>
                <a:srgbClr val="000000"/>
              </a:buClr>
              <a:buSzPct val="45000"/>
              <a:buFont typeface="Wingdings"/>
              <a:buChar char=""/>
              <a:defRPr/>
            </a:pPr>
            <a:r>
              <a:rPr lang="fr-FR" sz="2000" b="0" strike="noStrike" spc="-1">
                <a:latin typeface="Arial"/>
              </a:rPr>
              <a:t>Septième niveau de plan</a:t>
            </a:r>
            <a:endParaRPr lang="fr-FR" sz="2000" b="0" strike="noStrike" spc="-1">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 Id="rId3" Type="http://schemas.openxmlformats.org/officeDocument/2006/relationships/image" Target="../media/image2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 Id="rId3" Type="http://schemas.openxmlformats.org/officeDocument/2006/relationships/image" Target="../media/image2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 Id="rId3" Type="http://schemas.openxmlformats.org/officeDocument/2006/relationships/image" Target="../media/image2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 Id="rId3" Type="http://schemas.openxmlformats.org/officeDocument/2006/relationships/image" Target="../media/image32.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g"/><Relationship Id="rId3"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en.wikipedia.org/wiki/Jean_Meeus" TargetMode="External"/><Relationship Id="rId3" Type="http://schemas.openxmlformats.org/officeDocument/2006/relationships/hyperlink" Target="https://en.wikipedia.org/wiki/Sonia_Keys" TargetMode="External"/><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fr.wikipedia.org/wiki/JavaScript_Object_Notation" TargetMode="External"/><Relationship Id="rId3"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gradFill rotWithShape="0">
          <a:gsLst>
            <a:gs pos="0">
              <a:srgbClr val="B4C7DC"/>
            </a:gs>
            <a:gs pos="100000">
              <a:srgbClr val="DEE6EF"/>
            </a:gs>
          </a:gsLst>
          <a:lin ang="5340000" scaled="1"/>
        </a:gradFill>
      </p:bgPr>
    </p:bg>
    <p:spTree>
      <p:nvGrpSpPr>
        <p:cNvPr id="1" name=""/>
        <p:cNvGrpSpPr/>
        <p:nvPr/>
      </p:nvGrpSpPr>
      <p:grpSpPr bwMode="auto">
        <a:xfrm>
          <a:off x="0" y="0"/>
          <a:ext cx="0" cy="0"/>
          <a:chOff x="0" y="0"/>
          <a:chExt cx="0" cy="0"/>
        </a:xfrm>
      </p:grpSpPr>
      <p:sp>
        <p:nvSpPr>
          <p:cNvPr id="82" name="PlaceHolder 1"/>
          <p:cNvSpPr>
            <a:spLocks noGrp="1"/>
          </p:cNvSpPr>
          <p:nvPr>
            <p:ph type="title"/>
          </p:nvPr>
        </p:nvSpPr>
        <p:spPr bwMode="auto">
          <a:xfrm>
            <a:off x="2715480" y="1504080"/>
            <a:ext cx="5495039" cy="1367640"/>
          </a:xfrm>
          <a:prstGeom prst="rect">
            <a:avLst/>
          </a:prstGeom>
          <a:noFill/>
          <a:ln w="0">
            <a:noFill/>
          </a:ln>
        </p:spPr>
        <p:txBody>
          <a:bodyPr lIns="0" tIns="0" rIns="0" bIns="0" anchor="ctr">
            <a:noAutofit/>
          </a:bodyPr>
          <a:p>
            <a:pPr algn="ctr">
              <a:lnSpc>
                <a:spcPct val="100000"/>
              </a:lnSpc>
              <a:buNone/>
              <a:defRPr/>
            </a:pPr>
            <a:r>
              <a:rPr lang="fr-FR" sz="5300" b="0" strike="noStrike" spc="-1">
                <a:solidFill>
                  <a:srgbClr val="C9211E"/>
                </a:solidFill>
                <a:latin typeface="Arial"/>
              </a:rPr>
              <a:t>CadsolOnLine</a:t>
            </a:r>
            <a:endParaRPr lang="fr-FR" sz="5300" b="0" strike="noStrike" spc="-1">
              <a:latin typeface="Arial"/>
            </a:endParaRPr>
          </a:p>
        </p:txBody>
      </p:sp>
      <p:sp>
        <p:nvSpPr>
          <p:cNvPr id="83" name="PlaceHolder 2"/>
          <p:cNvSpPr>
            <a:spLocks noGrp="1"/>
          </p:cNvSpPr>
          <p:nvPr>
            <p:ph type="subTitle"/>
          </p:nvPr>
        </p:nvSpPr>
        <p:spPr bwMode="auto">
          <a:xfrm>
            <a:off x="3742920" y="2748240"/>
            <a:ext cx="3203640" cy="649800"/>
          </a:xfrm>
          <a:prstGeom prst="rect">
            <a:avLst/>
          </a:prstGeom>
          <a:noFill/>
          <a:ln w="0">
            <a:noFill/>
          </a:ln>
        </p:spPr>
        <p:txBody>
          <a:bodyPr lIns="0" tIns="0" rIns="0" bIns="0" anchor="ctr">
            <a:noAutofit/>
          </a:bodyPr>
          <a:p>
            <a:pPr algn="ctr">
              <a:lnSpc>
                <a:spcPct val="100000"/>
              </a:lnSpc>
              <a:buNone/>
              <a:defRPr/>
            </a:pPr>
            <a:r>
              <a:rPr lang="fr-FR" sz="1600" b="0" strike="noStrike" spc="-1">
                <a:latin typeface="Arial"/>
              </a:rPr>
              <a:t>Logiciel de gnomonique</a:t>
            </a:r>
            <a:endParaRPr lang="fr-FR" sz="1600" b="0" strike="noStrike" spc="-1">
              <a:latin typeface="Arial"/>
            </a:endParaRPr>
          </a:p>
        </p:txBody>
      </p:sp>
      <p:pic>
        <p:nvPicPr>
          <p:cNvPr id="84" name="" descr=""/>
          <p:cNvPicPr/>
          <p:nvPr/>
        </p:nvPicPr>
        <p:blipFill>
          <a:blip r:embed="rId2"/>
          <a:stretch/>
        </p:blipFill>
        <p:spPr bwMode="auto">
          <a:xfrm>
            <a:off x="716040" y="793800"/>
            <a:ext cx="1797480" cy="1718640"/>
          </a:xfrm>
          <a:prstGeom prst="rect">
            <a:avLst/>
          </a:prstGeom>
          <a:ln w="0">
            <a:noFill/>
          </a:ln>
        </p:spPr>
      </p:pic>
      <p:pic>
        <p:nvPicPr>
          <p:cNvPr id="85" name="" descr=""/>
          <p:cNvPicPr/>
          <p:nvPr/>
        </p:nvPicPr>
        <p:blipFill>
          <a:blip r:embed="rId3"/>
          <a:stretch/>
        </p:blipFill>
        <p:spPr bwMode="auto">
          <a:xfrm>
            <a:off x="8195039" y="576720"/>
            <a:ext cx="1789560" cy="2171160"/>
          </a:xfrm>
          <a:prstGeom prst="rect">
            <a:avLst/>
          </a:prstGeom>
          <a:ln w="0">
            <a:noFill/>
          </a:ln>
        </p:spPr>
      </p:pic>
      <p:sp>
        <p:nvSpPr>
          <p:cNvPr id="86" name=""/>
          <p:cNvSpPr/>
          <p:nvPr/>
        </p:nvSpPr>
        <p:spPr bwMode="auto">
          <a:xfrm>
            <a:off x="8408160" y="1011240"/>
            <a:ext cx="1387800" cy="599400"/>
          </a:xfrm>
          <a:prstGeom prst="rect">
            <a:avLst/>
          </a:prstGeom>
          <a:noFill/>
          <a:ln w="0">
            <a:noFill/>
          </a:ln>
        </p:spPr>
        <p:style>
          <a:lnRef idx="0"/>
          <a:fillRef idx="0"/>
          <a:effectRef idx="0"/>
          <a:fontRef idx="minor"/>
        </p:style>
        <p:txBody>
          <a:bodyPr lIns="90000" tIns="45000" rIns="90000" bIns="45000" anchor="t">
            <a:noAutofit/>
          </a:bodyPr>
          <a:p>
            <a:pPr algn="ctr">
              <a:lnSpc>
                <a:spcPct val="100000"/>
              </a:lnSpc>
              <a:buNone/>
              <a:defRPr/>
            </a:pPr>
            <a:r>
              <a:rPr lang="fr-FR" sz="1800" b="0" strike="noStrike" spc="-1">
                <a:solidFill>
                  <a:srgbClr val="0369A3"/>
                </a:solidFill>
                <a:latin typeface="Arial"/>
                <a:ea typeface="DejaVu Sans"/>
              </a:rPr>
              <a:t>Calcad</a:t>
            </a:r>
            <a:endParaRPr lang="fr-FR" sz="1800" b="0" strike="noStrike" spc="-1">
              <a:latin typeface="Arial"/>
            </a:endParaRPr>
          </a:p>
        </p:txBody>
      </p:sp>
      <p:sp>
        <p:nvSpPr>
          <p:cNvPr id="87" name=""/>
          <p:cNvSpPr/>
          <p:nvPr/>
        </p:nvSpPr>
        <p:spPr bwMode="auto">
          <a:xfrm>
            <a:off x="1341360" y="4251600"/>
            <a:ext cx="8046720" cy="599400"/>
          </a:xfrm>
          <a:prstGeom prst="rect">
            <a:avLst/>
          </a:prstGeom>
          <a:noFill/>
          <a:ln w="0">
            <a:noFill/>
          </a:ln>
        </p:spPr>
        <p:style>
          <a:lnRef idx="0"/>
          <a:fillRef idx="0"/>
          <a:effectRef idx="0"/>
          <a:fontRef idx="minor"/>
        </p:style>
        <p:txBody>
          <a:bodyPr lIns="90000" tIns="45000" rIns="90000" bIns="45000" anchor="t">
            <a:noAutofit/>
          </a:bodyPr>
          <a:p>
            <a:pPr algn="ctr">
              <a:lnSpc>
                <a:spcPct val="100000"/>
              </a:lnSpc>
              <a:buNone/>
              <a:defRPr/>
            </a:pPr>
            <a:r>
              <a:rPr lang="fr-FR" sz="1800" b="0" strike="noStrike" spc="-1">
                <a:solidFill>
                  <a:srgbClr val="C9211E"/>
                </a:solidFill>
                <a:latin typeface="Arial"/>
                <a:ea typeface="DejaVu Sans"/>
              </a:rPr>
              <a:t>par Jean-Luc Astre et Yvon Massé</a:t>
            </a:r>
            <a:endParaRPr lang="fr-FR" sz="1800" b="0" strike="noStrike" spc="-1">
              <a:latin typeface="Arial"/>
            </a:endParaRPr>
          </a:p>
        </p:txBody>
      </p:sp>
      <p:sp>
        <p:nvSpPr>
          <p:cNvPr id="88" name=""/>
          <p:cNvSpPr/>
          <p:nvPr/>
        </p:nvSpPr>
        <p:spPr bwMode="auto">
          <a:xfrm>
            <a:off x="1145160" y="6206039"/>
            <a:ext cx="8635680" cy="444960"/>
          </a:xfrm>
          <a:prstGeom prst="rect">
            <a:avLst/>
          </a:prstGeom>
          <a:noFill/>
          <a:ln w="0">
            <a:noFill/>
          </a:ln>
        </p:spPr>
        <p:style>
          <a:lnRef idx="0"/>
          <a:fillRef idx="0"/>
          <a:effectRef idx="0"/>
          <a:fontRef idx="minor"/>
        </p:style>
        <p:txBody>
          <a:bodyPr lIns="90000" tIns="45000" rIns="90000" bIns="45000" anchor="t">
            <a:noAutofit/>
          </a:bodyPr>
          <a:p>
            <a:pPr algn="ctr">
              <a:lnSpc>
                <a:spcPct val="100000"/>
              </a:lnSpc>
              <a:buNone/>
              <a:defRPr/>
            </a:pPr>
            <a:r>
              <a:rPr lang="fr-FR" sz="1200" b="0" strike="noStrike" spc="-1">
                <a:solidFill>
                  <a:srgbClr val="1C1C1C"/>
                </a:solidFill>
                <a:latin typeface="DejaVu Serif"/>
                <a:ea typeface="DejaVu Sans"/>
              </a:rPr>
              <a:t>Commission des Cadrans Solaires  Nice      12/11/2022</a:t>
            </a:r>
            <a:endParaRPr lang="fr-FR" sz="12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12" name="PlaceHolder 1"/>
          <p:cNvSpPr>
            <a:spLocks noGrp="1"/>
          </p:cNvSpPr>
          <p:nvPr>
            <p:ph type="title"/>
          </p:nvPr>
        </p:nvSpPr>
        <p:spPr bwMode="auto">
          <a:xfrm>
            <a:off x="858600" y="632520"/>
            <a:ext cx="8973000" cy="1140120"/>
          </a:xfrm>
          <a:prstGeom prst="rect">
            <a:avLst/>
          </a:prstGeom>
          <a:noFill/>
          <a:ln w="0">
            <a:noFill/>
          </a:ln>
        </p:spPr>
        <p:txBody>
          <a:bodyPr lIns="0" tIns="0" rIns="0" bIns="0" anchor="ctr">
            <a:noAutofit/>
          </a:bodyPr>
          <a:p>
            <a:pPr algn="ctr">
              <a:lnSpc>
                <a:spcPct val="100000"/>
              </a:lnSpc>
              <a:buNone/>
              <a:defRPr/>
            </a:pPr>
            <a:r>
              <a:rPr lang="fr-FR" sz="4200" b="0" strike="noStrike" spc="-1">
                <a:latin typeface="Arial"/>
              </a:rPr>
              <a:t>Exemples 3D et 2D</a:t>
            </a:r>
            <a:endParaRPr lang="fr-FR" sz="4200" b="0" strike="noStrike" spc="-1">
              <a:latin typeface="Arial"/>
            </a:endParaRPr>
          </a:p>
        </p:txBody>
      </p:sp>
      <p:pic>
        <p:nvPicPr>
          <p:cNvPr id="113" name="" descr=""/>
          <p:cNvPicPr/>
          <p:nvPr/>
        </p:nvPicPr>
        <p:blipFill>
          <a:blip r:embed="rId2"/>
          <a:stretch/>
        </p:blipFill>
        <p:spPr bwMode="auto">
          <a:xfrm>
            <a:off x="537840" y="3821400"/>
            <a:ext cx="5906160" cy="3108240"/>
          </a:xfrm>
          <a:prstGeom prst="rect">
            <a:avLst/>
          </a:prstGeom>
          <a:ln w="0">
            <a:noFill/>
          </a:ln>
        </p:spPr>
      </p:pic>
      <p:pic>
        <p:nvPicPr>
          <p:cNvPr id="114" name="" descr=""/>
          <p:cNvPicPr/>
          <p:nvPr/>
        </p:nvPicPr>
        <p:blipFill>
          <a:blip r:embed="rId3"/>
          <a:stretch/>
        </p:blipFill>
        <p:spPr bwMode="auto">
          <a:xfrm>
            <a:off x="5247720" y="1662480"/>
            <a:ext cx="4904640" cy="33634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pic>
        <p:nvPicPr>
          <p:cNvPr id="115" name="" descr=""/>
          <p:cNvPicPr/>
          <p:nvPr/>
        </p:nvPicPr>
        <p:blipFill>
          <a:blip r:embed="rId2"/>
          <a:stretch/>
        </p:blipFill>
        <p:spPr bwMode="auto">
          <a:xfrm>
            <a:off x="537840" y="481680"/>
            <a:ext cx="9634320" cy="5621760"/>
          </a:xfrm>
          <a:prstGeom prst="rect">
            <a:avLst/>
          </a:prstGeom>
          <a:ln w="0">
            <a:noFill/>
          </a:ln>
        </p:spPr>
      </p:pic>
      <p:sp>
        <p:nvSpPr>
          <p:cNvPr id="116" name=""/>
          <p:cNvSpPr/>
          <p:nvPr/>
        </p:nvSpPr>
        <p:spPr bwMode="auto">
          <a:xfrm>
            <a:off x="1145160" y="6284160"/>
            <a:ext cx="8635680" cy="425880"/>
          </a:xfrm>
          <a:prstGeom prst="rect">
            <a:avLst/>
          </a:prstGeom>
          <a:noFill/>
          <a:ln w="0">
            <a:noFill/>
          </a:ln>
        </p:spPr>
        <p:style>
          <a:lnRef idx="0"/>
          <a:fillRef idx="0"/>
          <a:effectRef idx="0"/>
          <a:fontRef idx="minor"/>
        </p:style>
      </p:sp>
      <p:sp>
        <p:nvSpPr>
          <p:cNvPr id="117" name=""/>
          <p:cNvSpPr/>
          <p:nvPr/>
        </p:nvSpPr>
        <p:spPr bwMode="auto">
          <a:xfrm>
            <a:off x="556200" y="6463800"/>
            <a:ext cx="9774360" cy="357480"/>
          </a:xfrm>
          <a:prstGeom prst="rect">
            <a:avLst/>
          </a:prstGeom>
          <a:noFill/>
          <a:ln w="0">
            <a:noFill/>
          </a:ln>
        </p:spPr>
        <p:style>
          <a:lnRef idx="0"/>
          <a:fillRef idx="0"/>
          <a:effectRef idx="0"/>
          <a:fontRef idx="minor"/>
        </p:style>
        <p:txBody>
          <a:bodyPr lIns="90000" tIns="45000" rIns="90000" bIns="45000" anchor="t">
            <a:noAutofit/>
          </a:bodyPr>
          <a:p>
            <a:pPr>
              <a:lnSpc>
                <a:spcPct val="100000"/>
              </a:lnSpc>
              <a:buNone/>
              <a:defRPr/>
            </a:pPr>
            <a:r>
              <a:rPr lang="fr-FR" sz="1500" b="0" strike="noStrike" spc="-1">
                <a:solidFill>
                  <a:srgbClr val="000000"/>
                </a:solidFill>
                <a:latin typeface="Arial"/>
                <a:ea typeface="DejaVu Sans"/>
              </a:rPr>
              <a:t>Sur les navigateurs,  on peut modifier la police de caractère du menu avec control+ et control-</a:t>
            </a:r>
            <a:endParaRPr lang="fr-FR" sz="15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18" name="PlaceHolder 1"/>
          <p:cNvSpPr>
            <a:spLocks noGrp="1"/>
          </p:cNvSpPr>
          <p:nvPr>
            <p:ph type="title"/>
          </p:nvPr>
        </p:nvSpPr>
        <p:spPr bwMode="auto">
          <a:xfrm>
            <a:off x="858600" y="632879"/>
            <a:ext cx="8973000" cy="1140120"/>
          </a:xfrm>
          <a:prstGeom prst="rect">
            <a:avLst/>
          </a:prstGeom>
          <a:noFill/>
          <a:ln w="0">
            <a:noFill/>
          </a:ln>
        </p:spPr>
        <p:txBody>
          <a:bodyPr lIns="0" tIns="0" rIns="0" bIns="0" anchor="ctr">
            <a:noAutofit/>
          </a:bodyPr>
          <a:p>
            <a:pPr algn="ctr">
              <a:lnSpc>
                <a:spcPct val="100000"/>
              </a:lnSpc>
              <a:buNone/>
              <a:defRPr/>
            </a:pPr>
            <a:r>
              <a:rPr lang="fr-FR" sz="5300" b="0" strike="noStrike" spc="-1">
                <a:latin typeface="Arial"/>
              </a:rPr>
              <a:t> </a:t>
            </a:r>
            <a:endParaRPr lang="fr-FR" sz="5300" b="0" strike="noStrike" spc="-1">
              <a:latin typeface="Arial"/>
            </a:endParaRPr>
          </a:p>
        </p:txBody>
      </p:sp>
      <p:pic>
        <p:nvPicPr>
          <p:cNvPr id="119" name="" descr=""/>
          <p:cNvPicPr/>
          <p:nvPr/>
        </p:nvPicPr>
        <p:blipFill>
          <a:blip r:embed="rId2"/>
          <a:stretch/>
        </p:blipFill>
        <p:spPr bwMode="auto">
          <a:xfrm>
            <a:off x="622080" y="793800"/>
            <a:ext cx="9351720" cy="6235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20" name="PlaceHolder 1"/>
          <p:cNvSpPr>
            <a:spLocks noGrp="1"/>
          </p:cNvSpPr>
          <p:nvPr>
            <p:ph type="title"/>
          </p:nvPr>
        </p:nvSpPr>
        <p:spPr bwMode="auto">
          <a:xfrm>
            <a:off x="858600" y="632879"/>
            <a:ext cx="8973000" cy="1140120"/>
          </a:xfrm>
          <a:prstGeom prst="rect">
            <a:avLst/>
          </a:prstGeom>
          <a:noFill/>
          <a:ln w="0">
            <a:noFill/>
          </a:ln>
        </p:spPr>
        <p:txBody>
          <a:bodyPr lIns="0" tIns="0" rIns="0" bIns="0" anchor="ctr">
            <a:noAutofit/>
          </a:bodyPr>
          <a:p>
            <a:pPr algn="ctr">
              <a:lnSpc>
                <a:spcPct val="100000"/>
              </a:lnSpc>
              <a:buNone/>
              <a:defRPr/>
            </a:pPr>
            <a:r>
              <a:rPr lang="fr-FR" sz="5300" b="0" strike="noStrike" spc="-1">
                <a:latin typeface="Arial"/>
              </a:rPr>
              <a:t> </a:t>
            </a:r>
            <a:endParaRPr lang="fr-FR" sz="5300" b="0" strike="noStrike" spc="-1">
              <a:latin typeface="Arial"/>
            </a:endParaRPr>
          </a:p>
        </p:txBody>
      </p:sp>
      <p:pic>
        <p:nvPicPr>
          <p:cNvPr id="121" name="" descr=""/>
          <p:cNvPicPr/>
          <p:nvPr/>
        </p:nvPicPr>
        <p:blipFill>
          <a:blip r:embed="rId2"/>
          <a:srcRect l="0" t="0" r="0" b="16450"/>
          <a:stretch/>
        </p:blipFill>
        <p:spPr bwMode="auto">
          <a:xfrm>
            <a:off x="622080" y="793800"/>
            <a:ext cx="9351720" cy="5209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22" name="PlaceHolder 1"/>
          <p:cNvSpPr>
            <a:spLocks noGrp="1"/>
          </p:cNvSpPr>
          <p:nvPr>
            <p:ph type="title"/>
          </p:nvPr>
        </p:nvSpPr>
        <p:spPr bwMode="auto">
          <a:xfrm>
            <a:off x="858600" y="632520"/>
            <a:ext cx="8973000" cy="114012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pic>
        <p:nvPicPr>
          <p:cNvPr id="123" name="" descr=""/>
          <p:cNvPicPr/>
          <p:nvPr/>
        </p:nvPicPr>
        <p:blipFill>
          <a:blip r:embed="rId2"/>
          <a:stretch/>
        </p:blipFill>
        <p:spPr bwMode="auto">
          <a:xfrm>
            <a:off x="532080" y="576720"/>
            <a:ext cx="9767160" cy="65127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24" name="PlaceHolder 1"/>
          <p:cNvSpPr>
            <a:spLocks noGrp="1"/>
          </p:cNvSpPr>
          <p:nvPr>
            <p:ph type="title"/>
          </p:nvPr>
        </p:nvSpPr>
        <p:spPr bwMode="auto">
          <a:xfrm>
            <a:off x="858600" y="632520"/>
            <a:ext cx="8973000" cy="1140120"/>
          </a:xfrm>
          <a:prstGeom prst="rect">
            <a:avLst/>
          </a:prstGeom>
          <a:noFill/>
          <a:ln w="0">
            <a:noFill/>
          </a:ln>
        </p:spPr>
        <p:txBody>
          <a:bodyPr lIns="0" tIns="0" rIns="0" bIns="0" anchor="ctr">
            <a:noAutofit/>
          </a:bodyPr>
          <a:p>
            <a:pPr algn="ctr">
              <a:lnSpc>
                <a:spcPct val="100000"/>
              </a:lnSpc>
              <a:buNone/>
              <a:defRPr/>
            </a:pPr>
            <a:r>
              <a:rPr lang="fr-FR" sz="5300" b="0" strike="noStrike" spc="-1">
                <a:latin typeface="Arial"/>
              </a:rPr>
              <a:t> </a:t>
            </a:r>
            <a:endParaRPr lang="fr-FR" sz="5300" b="0" strike="noStrike" spc="-1">
              <a:latin typeface="Arial"/>
            </a:endParaRPr>
          </a:p>
        </p:txBody>
      </p:sp>
      <p:pic>
        <p:nvPicPr>
          <p:cNvPr id="125" name="" descr=""/>
          <p:cNvPicPr/>
          <p:nvPr/>
        </p:nvPicPr>
        <p:blipFill>
          <a:blip r:embed="rId2"/>
          <a:srcRect l="0" t="0" r="26242" b="0"/>
          <a:stretch/>
        </p:blipFill>
        <p:spPr bwMode="auto">
          <a:xfrm>
            <a:off x="1962360" y="576720"/>
            <a:ext cx="7229520" cy="55267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26" name="PlaceHolder 1"/>
          <p:cNvSpPr>
            <a:spLocks noGrp="1"/>
          </p:cNvSpPr>
          <p:nvPr>
            <p:ph type="title"/>
          </p:nvPr>
        </p:nvSpPr>
        <p:spPr bwMode="auto">
          <a:xfrm>
            <a:off x="858600" y="632520"/>
            <a:ext cx="8973000" cy="1140120"/>
          </a:xfrm>
          <a:prstGeom prst="rect">
            <a:avLst/>
          </a:prstGeom>
          <a:noFill/>
          <a:ln w="0">
            <a:noFill/>
          </a:ln>
        </p:spPr>
        <p:txBody>
          <a:bodyPr lIns="0" tIns="0" rIns="0" bIns="0" anchor="ctr">
            <a:noAutofit/>
          </a:bodyPr>
          <a:p>
            <a:pPr algn="ctr">
              <a:buNone/>
              <a:defRPr/>
            </a:pPr>
            <a:endParaRPr lang="fr-FR" sz="4400" b="0" strike="noStrike" spc="-1">
              <a:latin typeface="Arial"/>
            </a:endParaRPr>
          </a:p>
        </p:txBody>
      </p:sp>
      <p:pic>
        <p:nvPicPr>
          <p:cNvPr id="127" name="" descr=""/>
          <p:cNvPicPr/>
          <p:nvPr/>
        </p:nvPicPr>
        <p:blipFill>
          <a:blip r:embed="rId2"/>
          <a:stretch/>
        </p:blipFill>
        <p:spPr bwMode="auto">
          <a:xfrm>
            <a:off x="1718640" y="1959840"/>
            <a:ext cx="7252560" cy="3965400"/>
          </a:xfrm>
          <a:prstGeom prst="rect">
            <a:avLst/>
          </a:prstGeom>
          <a:ln w="0">
            <a:noFill/>
          </a:ln>
        </p:spPr>
      </p:pic>
      <p:pic>
        <p:nvPicPr>
          <p:cNvPr id="128" name="" descr=""/>
          <p:cNvPicPr/>
          <p:nvPr/>
        </p:nvPicPr>
        <p:blipFill>
          <a:blip r:embed="rId3"/>
          <a:stretch/>
        </p:blipFill>
        <p:spPr bwMode="auto">
          <a:xfrm>
            <a:off x="528480" y="569880"/>
            <a:ext cx="9644760" cy="6431039"/>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29" name="PlaceHolder 1"/>
          <p:cNvSpPr>
            <a:spLocks noGrp="1"/>
          </p:cNvSpPr>
          <p:nvPr>
            <p:ph type="title"/>
          </p:nvPr>
        </p:nvSpPr>
        <p:spPr bwMode="auto">
          <a:xfrm>
            <a:off x="858600" y="632520"/>
            <a:ext cx="8973000" cy="1140120"/>
          </a:xfrm>
          <a:prstGeom prst="rect">
            <a:avLst/>
          </a:prstGeom>
          <a:noFill/>
          <a:ln w="0">
            <a:noFill/>
          </a:ln>
        </p:spPr>
        <p:txBody>
          <a:bodyPr lIns="0" tIns="0" rIns="0" bIns="0" anchor="ctr">
            <a:noAutofit/>
          </a:bodyPr>
          <a:p>
            <a:pPr algn="ctr">
              <a:lnSpc>
                <a:spcPct val="100000"/>
              </a:lnSpc>
              <a:buNone/>
              <a:defRPr/>
            </a:pPr>
            <a:r>
              <a:rPr lang="fr-FR" sz="5300" b="0" strike="noStrike" spc="-1">
                <a:latin typeface="Arial"/>
              </a:rPr>
              <a:t> </a:t>
            </a:r>
            <a:endParaRPr lang="fr-FR" sz="5300" b="0" strike="noStrike" spc="-1">
              <a:latin typeface="Arial"/>
            </a:endParaRPr>
          </a:p>
        </p:txBody>
      </p:sp>
      <p:sp>
        <p:nvSpPr>
          <p:cNvPr id="130" name="PlaceHolder 2"/>
          <p:cNvSpPr>
            <a:spLocks noGrp="1"/>
          </p:cNvSpPr>
          <p:nvPr>
            <p:ph/>
          </p:nvPr>
        </p:nvSpPr>
        <p:spPr bwMode="auto">
          <a:xfrm>
            <a:off x="858600" y="1960200"/>
            <a:ext cx="8973000" cy="3965400"/>
          </a:xfrm>
          <a:prstGeom prst="rect">
            <a:avLst/>
          </a:prstGeom>
          <a:noFill/>
          <a:ln w="0">
            <a:noFill/>
          </a:ln>
        </p:spPr>
        <p:txBody>
          <a:bodyPr lIns="0" tIns="0" rIns="0" bIns="0" anchor="t">
            <a:normAutofit/>
          </a:bodyPr>
          <a:p>
            <a:pPr marL="432000" indent="-324000">
              <a:lnSpc>
                <a:spcPct val="100000"/>
              </a:lnSpc>
              <a:spcBef>
                <a:spcPts val="1704"/>
              </a:spcBef>
              <a:buClr>
                <a:srgbClr val="000000"/>
              </a:buClr>
              <a:buSzPct val="45000"/>
              <a:buFont typeface="Wingdings"/>
              <a:buChar char=""/>
              <a:defRPr/>
            </a:pPr>
            <a:r>
              <a:rPr lang="fr-FR" sz="3850" b="0" strike="noStrike" spc="-1">
                <a:latin typeface="Arial"/>
              </a:rPr>
              <a:t> </a:t>
            </a:r>
            <a:endParaRPr lang="fr-FR" sz="3850" b="0" strike="noStrike" spc="-1">
              <a:latin typeface="Arial"/>
            </a:endParaRPr>
          </a:p>
        </p:txBody>
      </p:sp>
      <p:pic>
        <p:nvPicPr>
          <p:cNvPr id="131" name="" descr=""/>
          <p:cNvPicPr/>
          <p:nvPr/>
        </p:nvPicPr>
        <p:blipFill>
          <a:blip r:embed="rId2"/>
          <a:srcRect l="0" t="0" r="23959" b="0"/>
          <a:stretch/>
        </p:blipFill>
        <p:spPr bwMode="auto">
          <a:xfrm>
            <a:off x="1249920" y="441720"/>
            <a:ext cx="7580880" cy="54838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2" name="PlaceHolder 1"/>
          <p:cNvSpPr>
            <a:spLocks noGrp="1"/>
          </p:cNvSpPr>
          <p:nvPr>
            <p:ph type="title"/>
          </p:nvPr>
        </p:nvSpPr>
        <p:spPr bwMode="auto">
          <a:xfrm>
            <a:off x="1004040" y="671400"/>
            <a:ext cx="8973000" cy="1140480"/>
          </a:xfrm>
          <a:prstGeom prst="rect">
            <a:avLst/>
          </a:prstGeom>
          <a:noFill/>
          <a:ln w="0">
            <a:noFill/>
          </a:ln>
        </p:spPr>
        <p:txBody>
          <a:bodyPr lIns="0" tIns="0" rIns="0" bIns="0" anchor="ctr">
            <a:noAutofit/>
          </a:bodyPr>
          <a:p>
            <a:pPr algn="ctr">
              <a:lnSpc>
                <a:spcPct val="100000"/>
              </a:lnSpc>
              <a:buNone/>
              <a:defRPr/>
            </a:pPr>
            <a:r>
              <a:rPr lang="fr-FR" sz="4200" b="0" strike="noStrike" spc="-1">
                <a:latin typeface="Arial"/>
              </a:rPr>
              <a:t>Les cadrans analemmatiques</a:t>
            </a:r>
            <a:endParaRPr lang="fr-FR" sz="4200" b="0" strike="noStrike" spc="-1">
              <a:latin typeface="Arial"/>
            </a:endParaRPr>
          </a:p>
        </p:txBody>
      </p:sp>
      <p:sp>
        <p:nvSpPr>
          <p:cNvPr id="133" name="PlaceHolder 2"/>
          <p:cNvSpPr>
            <a:spLocks noGrp="1"/>
          </p:cNvSpPr>
          <p:nvPr>
            <p:ph/>
          </p:nvPr>
        </p:nvSpPr>
        <p:spPr bwMode="auto">
          <a:xfrm>
            <a:off x="858600" y="1995480"/>
            <a:ext cx="8973000" cy="4399560"/>
          </a:xfrm>
          <a:prstGeom prst="rect">
            <a:avLst/>
          </a:prstGeom>
          <a:noFill/>
          <a:ln w="0">
            <a:noFill/>
          </a:ln>
        </p:spPr>
        <p:txBody>
          <a:bodyPr lIns="0" tIns="0" rIns="0" bIns="0" anchor="t">
            <a:normAutofit/>
          </a:bodyPr>
          <a:p>
            <a:pPr marL="432000" indent="-324000" algn="just">
              <a:lnSpc>
                <a:spcPct val="100000"/>
              </a:lnSpc>
              <a:buClr>
                <a:srgbClr val="000000"/>
              </a:buClr>
              <a:buSzPct val="45000"/>
              <a:buFont typeface="Wingdings"/>
              <a:buChar char=""/>
              <a:defRPr/>
            </a:pPr>
            <a:r>
              <a:rPr lang="fr-FR" sz="2200" b="1" strike="noStrike" spc="-1">
                <a:latin typeface="Arial"/>
              </a:rPr>
              <a:t>Tracés pour toutes les orientations de style par rapport au plan du cadran : </a:t>
            </a:r>
            <a:r>
              <a:rPr lang="fr-FR" sz="2200" b="0" strike="noStrike" spc="-1">
                <a:latin typeface="Arial"/>
              </a:rPr>
              <a:t>deux angles définissent cette orientation.</a:t>
            </a:r>
            <a:endParaRPr lang="fr-FR" sz="2200" b="0" strike="noStrike" spc="-1">
              <a:latin typeface="Arial"/>
            </a:endParaRPr>
          </a:p>
          <a:p>
            <a:pPr algn="just">
              <a:lnSpc>
                <a:spcPct val="100000"/>
              </a:lnSpc>
              <a:buNone/>
              <a:defRPr/>
            </a:pPr>
            <a:endParaRPr lang="fr-FR" sz="2200" b="0" strike="noStrike" spc="-1">
              <a:latin typeface="Arial"/>
            </a:endParaRPr>
          </a:p>
          <a:p>
            <a:pPr marL="432000" indent="-324000" algn="just">
              <a:lnSpc>
                <a:spcPct val="100000"/>
              </a:lnSpc>
              <a:buClr>
                <a:srgbClr val="000000"/>
              </a:buClr>
              <a:buSzPct val="45000"/>
              <a:buFont typeface="Wingdings"/>
              <a:buChar char=""/>
              <a:defRPr/>
            </a:pPr>
            <a:r>
              <a:rPr lang="fr-FR" sz="2200" b="1" strike="noStrike" spc="-1">
                <a:latin typeface="Arial"/>
              </a:rPr>
              <a:t>Tracés sur toutes les orientations du plan de cadran :</a:t>
            </a:r>
            <a:r>
              <a:rPr lang="fr-FR" sz="2200" b="0" strike="noStrike" spc="-1">
                <a:latin typeface="Arial"/>
              </a:rPr>
              <a:t> définies de façon classique par la déclinaison et l'inclinaison.</a:t>
            </a:r>
            <a:endParaRPr lang="fr-FR" sz="2200" b="0" strike="noStrike" spc="-1">
              <a:latin typeface="Arial"/>
            </a:endParaRPr>
          </a:p>
          <a:p>
            <a:pPr algn="just">
              <a:lnSpc>
                <a:spcPct val="100000"/>
              </a:lnSpc>
              <a:buNone/>
              <a:defRPr/>
            </a:pPr>
            <a:endParaRPr lang="fr-FR" sz="2200" b="0" strike="noStrike" spc="-1">
              <a:latin typeface="Arial"/>
            </a:endParaRPr>
          </a:p>
          <a:p>
            <a:pPr marL="432000" indent="-324000" algn="just">
              <a:lnSpc>
                <a:spcPct val="100000"/>
              </a:lnSpc>
              <a:buClr>
                <a:srgbClr val="000000"/>
              </a:buClr>
              <a:buSzPct val="45000"/>
              <a:buFont typeface="Wingdings"/>
              <a:buChar char=""/>
              <a:defRPr/>
            </a:pPr>
            <a:r>
              <a:rPr lang="fr-FR" sz="2200" b="1" strike="noStrike" spc="-1">
                <a:latin typeface="Arial"/>
              </a:rPr>
              <a:t>D'où la possibilité de simuler les cadrans de Foster-Lambert, Parent, Herstmonceux et bien d'autres.</a:t>
            </a:r>
            <a:endParaRPr lang="fr-FR" sz="2200" b="0" strike="noStrike" spc="-1">
              <a:latin typeface="Arial"/>
            </a:endParaRPr>
          </a:p>
          <a:p>
            <a:pPr algn="just">
              <a:lnSpc>
                <a:spcPct val="100000"/>
              </a:lnSpc>
              <a:buNone/>
              <a:defRPr/>
            </a:pPr>
            <a:endParaRPr lang="fr-FR" sz="2200" b="0" strike="noStrike" spc="-1">
              <a:latin typeface="Arial"/>
            </a:endParaRPr>
          </a:p>
          <a:p>
            <a:pPr marL="432000" indent="-324000" algn="just">
              <a:lnSpc>
                <a:spcPct val="100000"/>
              </a:lnSpc>
              <a:buClr>
                <a:srgbClr val="000000"/>
              </a:buClr>
              <a:buSzPct val="45000"/>
              <a:buFont typeface="Wingdings"/>
              <a:buChar char=""/>
              <a:defRPr/>
            </a:pPr>
            <a:r>
              <a:rPr lang="fr-FR" sz="2200" b="1" strike="noStrike" spc="-1">
                <a:latin typeface="Arial"/>
              </a:rPr>
              <a:t>Prochaine évolution : les cadrans analemmatiques à projection centrale</a:t>
            </a:r>
            <a:endParaRPr lang="fr-FR" sz="2200" b="0" strike="noStrike" spc="-1">
              <a:latin typeface="Arial"/>
            </a:endParaRPr>
          </a:p>
          <a:p>
            <a:pPr algn="just">
              <a:lnSpc>
                <a:spcPct val="100000"/>
              </a:lnSpc>
              <a:buNone/>
              <a:defRPr/>
            </a:pPr>
            <a:endParaRPr lang="fr-FR" sz="2200" b="0" strike="noStrike" spc="-1">
              <a:latin typeface="Arial"/>
            </a:endParaRPr>
          </a:p>
          <a:p>
            <a:pPr algn="just">
              <a:lnSpc>
                <a:spcPct val="100000"/>
              </a:lnSpc>
              <a:buNone/>
              <a:defRPr/>
            </a:pPr>
            <a:endParaRPr lang="fr-FR" sz="2200" b="0" strike="noStrike" spc="-1">
              <a:latin typeface="Arial"/>
            </a:endParaRPr>
          </a:p>
        </p:txBody>
      </p:sp>
      <p:sp>
        <p:nvSpPr>
          <p:cNvPr id="134" name=""/>
          <p:cNvSpPr/>
          <p:nvPr/>
        </p:nvSpPr>
        <p:spPr bwMode="auto">
          <a:xfrm>
            <a:off x="2322720" y="5925240"/>
            <a:ext cx="6869160" cy="344880"/>
          </a:xfrm>
          <a:prstGeom prst="rect">
            <a:avLst/>
          </a:prstGeom>
          <a:noFill/>
          <a:ln w="0">
            <a:noFill/>
          </a:ln>
        </p:spPr>
        <p:style>
          <a:lnRef idx="0"/>
          <a:fillRef idx="0"/>
          <a:effectRef idx="0"/>
          <a:fontRef idx="minor"/>
        </p:style>
        <p:txBody>
          <a:bodyPr lIns="90000" tIns="45000" rIns="90000" bIns="45000" anchor="t">
            <a:noAutofit/>
          </a:bodyPr>
          <a:p>
            <a:pPr>
              <a:lnSpc>
                <a:spcPct val="100000"/>
              </a:lnSpc>
              <a:buNone/>
              <a:defRPr/>
            </a:pPr>
            <a:r>
              <a:rPr lang="fr-FR" sz="1800" b="0" strike="noStrike" spc="-1">
                <a:solidFill>
                  <a:srgbClr val="000000"/>
                </a:solidFill>
                <a:latin typeface="Arial"/>
                <a:ea typeface="DejaVu Sans"/>
              </a:rPr>
              <a:t>Algorithmes et codage : Yvon Massé</a:t>
            </a:r>
            <a:endParaRPr lang="fr-FR" sz="1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pic>
        <p:nvPicPr>
          <p:cNvPr id="135" name="" descr=""/>
          <p:cNvPicPr/>
          <p:nvPr/>
        </p:nvPicPr>
        <p:blipFill>
          <a:blip r:embed="rId2"/>
          <a:stretch/>
        </p:blipFill>
        <p:spPr bwMode="auto">
          <a:xfrm>
            <a:off x="490680" y="1077840"/>
            <a:ext cx="9690480" cy="48459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9" name="PlaceHolder 1"/>
          <p:cNvSpPr>
            <a:spLocks noGrp="1"/>
          </p:cNvSpPr>
          <p:nvPr>
            <p:ph type="title"/>
          </p:nvPr>
        </p:nvSpPr>
        <p:spPr bwMode="auto">
          <a:xfrm>
            <a:off x="858600" y="632520"/>
            <a:ext cx="8973000" cy="1140120"/>
          </a:xfrm>
          <a:prstGeom prst="rect">
            <a:avLst/>
          </a:prstGeom>
          <a:noFill/>
          <a:ln w="0">
            <a:noFill/>
          </a:ln>
        </p:spPr>
        <p:txBody>
          <a:bodyPr lIns="0" tIns="0" rIns="0" bIns="0" anchor="ctr">
            <a:noAutofit/>
          </a:bodyPr>
          <a:p>
            <a:pPr algn="ctr">
              <a:lnSpc>
                <a:spcPct val="100000"/>
              </a:lnSpc>
              <a:buNone/>
              <a:defRPr/>
            </a:pPr>
            <a:r>
              <a:rPr lang="fr-FR" sz="5300" b="0" strike="noStrike" spc="-1">
                <a:solidFill>
                  <a:srgbClr val="C9211E"/>
                </a:solidFill>
                <a:latin typeface="Arial"/>
              </a:rPr>
              <a:t>Pourquoi OnLine ?</a:t>
            </a:r>
            <a:endParaRPr lang="fr-FR" sz="5300" b="0" strike="noStrike" spc="-1">
              <a:latin typeface="Arial"/>
            </a:endParaRPr>
          </a:p>
        </p:txBody>
      </p:sp>
      <p:sp>
        <p:nvSpPr>
          <p:cNvPr id="90" name="PlaceHolder 2"/>
          <p:cNvSpPr>
            <a:spLocks noGrp="1"/>
          </p:cNvSpPr>
          <p:nvPr>
            <p:ph/>
          </p:nvPr>
        </p:nvSpPr>
        <p:spPr bwMode="auto">
          <a:xfrm>
            <a:off x="858600" y="1960200"/>
            <a:ext cx="8973000" cy="4695480"/>
          </a:xfrm>
          <a:prstGeom prst="rect">
            <a:avLst/>
          </a:prstGeom>
          <a:noFill/>
          <a:ln w="0">
            <a:noFill/>
          </a:ln>
        </p:spPr>
        <p:txBody>
          <a:bodyPr lIns="0" tIns="0" rIns="0" bIns="0" anchor="t">
            <a:normAutofit fontScale="84000"/>
          </a:bodyPr>
          <a:p>
            <a:pPr marL="432000" indent="-324000">
              <a:lnSpc>
                <a:spcPct val="100000"/>
              </a:lnSpc>
              <a:spcBef>
                <a:spcPts val="1704"/>
              </a:spcBef>
              <a:buClr>
                <a:srgbClr val="000000"/>
              </a:buClr>
              <a:buSzPct val="45000"/>
              <a:buFont typeface="Wingdings"/>
              <a:buChar char=""/>
              <a:defRPr/>
            </a:pPr>
            <a:r>
              <a:rPr lang="fr-FR" sz="2000" b="0" strike="noStrike" spc="-1">
                <a:latin typeface="Arial"/>
              </a:rPr>
              <a:t>Pour utiliser Cadsol ou Calcad il faut :</a:t>
            </a:r>
            <a:endParaRPr lang="fr-FR" sz="2000" b="0" strike="noStrike" spc="-1">
              <a:latin typeface="Arial"/>
            </a:endParaRPr>
          </a:p>
          <a:p>
            <a:pPr>
              <a:lnSpc>
                <a:spcPct val="100000"/>
              </a:lnSpc>
              <a:spcBef>
                <a:spcPts val="1704"/>
              </a:spcBef>
              <a:buNone/>
              <a:defRPr/>
            </a:pPr>
            <a:endParaRPr lang="fr-FR" sz="2000" b="0" strike="noStrike" spc="-1">
              <a:latin typeface="Arial"/>
            </a:endParaRPr>
          </a:p>
          <a:p>
            <a:pPr marL="432000" indent="-324000">
              <a:lnSpc>
                <a:spcPct val="100000"/>
              </a:lnSpc>
              <a:spcBef>
                <a:spcPts val="1704"/>
              </a:spcBef>
              <a:buClr>
                <a:srgbClr val="000000"/>
              </a:buClr>
              <a:buSzPct val="45000"/>
              <a:buFont typeface="Wingdings"/>
              <a:buChar char=""/>
              <a:defRPr/>
            </a:pPr>
            <a:r>
              <a:rPr lang="fr-FR" sz="2000" b="0" strike="noStrike" spc="-1">
                <a:latin typeface="Arial"/>
              </a:rPr>
              <a:t>Télécharger des fichier d’installation avec des noms bizarres zip, msi,exe … etc</a:t>
            </a:r>
            <a:endParaRPr lang="fr-FR" sz="2000" b="0" strike="noStrike" spc="-1">
              <a:latin typeface="Arial"/>
            </a:endParaRPr>
          </a:p>
          <a:p>
            <a:pPr marL="432000" indent="-324000" algn="r">
              <a:lnSpc>
                <a:spcPct val="100000"/>
              </a:lnSpc>
              <a:spcBef>
                <a:spcPts val="1704"/>
              </a:spcBef>
              <a:buClr>
                <a:srgbClr val="000000"/>
              </a:buClr>
              <a:buSzPct val="45000"/>
              <a:buFont typeface="Wingdings"/>
              <a:buChar char=""/>
              <a:defRPr/>
            </a:pPr>
            <a:r>
              <a:rPr lang="fr-FR" sz="1200" b="0" strike="noStrike" spc="-1">
                <a:latin typeface="Arial"/>
              </a:rPr>
              <a:t>(c’est parfois inquiétant)</a:t>
            </a:r>
            <a:endParaRPr lang="fr-FR" sz="1200" b="0" strike="noStrike" spc="-1">
              <a:latin typeface="Arial"/>
            </a:endParaRPr>
          </a:p>
          <a:p>
            <a:pPr marL="432000" indent="-324000">
              <a:lnSpc>
                <a:spcPct val="100000"/>
              </a:lnSpc>
              <a:spcBef>
                <a:spcPts val="1704"/>
              </a:spcBef>
              <a:buClr>
                <a:srgbClr val="000000"/>
              </a:buClr>
              <a:buSzPct val="45000"/>
              <a:buFont typeface="Wingdings"/>
              <a:buChar char=""/>
              <a:defRPr/>
            </a:pPr>
            <a:r>
              <a:rPr lang="fr-FR" sz="2000" b="0" strike="noStrike" spc="-1">
                <a:latin typeface="Arial"/>
              </a:rPr>
              <a:t>Installer ces fichiers sur un système d’exploitation particulier</a:t>
            </a:r>
            <a:endParaRPr lang="fr-FR" sz="2000" b="0" strike="noStrike" spc="-1">
              <a:latin typeface="Arial"/>
            </a:endParaRPr>
          </a:p>
          <a:p>
            <a:pPr marL="432000" indent="-324000" algn="r">
              <a:lnSpc>
                <a:spcPct val="100000"/>
              </a:lnSpc>
              <a:spcBef>
                <a:spcPts val="1704"/>
              </a:spcBef>
              <a:buClr>
                <a:srgbClr val="000000"/>
              </a:buClr>
              <a:buSzPct val="45000"/>
              <a:buFont typeface="Wingdings"/>
              <a:buChar char=""/>
              <a:defRPr/>
            </a:pPr>
            <a:r>
              <a:rPr lang="fr-FR" sz="1200" b="0" strike="noStrike" spc="-1">
                <a:latin typeface="Arial"/>
              </a:rPr>
              <a:t>(pas toujours facile)</a:t>
            </a:r>
            <a:endParaRPr lang="fr-FR" sz="1200" b="0" strike="noStrike" spc="-1">
              <a:latin typeface="Arial"/>
            </a:endParaRPr>
          </a:p>
          <a:p>
            <a:pPr marL="432000" indent="-324000">
              <a:lnSpc>
                <a:spcPct val="100000"/>
              </a:lnSpc>
              <a:spcBef>
                <a:spcPts val="1704"/>
              </a:spcBef>
              <a:buClr>
                <a:srgbClr val="000000"/>
              </a:buClr>
              <a:buSzPct val="45000"/>
              <a:buFont typeface="Wingdings"/>
              <a:buChar char=""/>
              <a:defRPr/>
            </a:pPr>
            <a:r>
              <a:rPr lang="fr-FR" sz="2000" b="0" strike="noStrike" spc="-1">
                <a:latin typeface="Arial"/>
              </a:rPr>
              <a:t>Mettre à jour à chaque nouvelle version </a:t>
            </a:r>
            <a:endParaRPr lang="fr-FR" sz="2000" b="0" strike="noStrike" spc="-1">
              <a:latin typeface="Arial"/>
            </a:endParaRPr>
          </a:p>
          <a:p>
            <a:pPr marL="432000" indent="-324000" algn="r">
              <a:lnSpc>
                <a:spcPct val="100000"/>
              </a:lnSpc>
              <a:spcBef>
                <a:spcPts val="1704"/>
              </a:spcBef>
              <a:buClr>
                <a:srgbClr val="000000"/>
              </a:buClr>
              <a:buSzPct val="45000"/>
              <a:buFont typeface="Wingdings"/>
              <a:buChar char=""/>
              <a:defRPr/>
            </a:pPr>
            <a:r>
              <a:rPr lang="fr-FR" sz="1100" b="0" strike="noStrike" spc="-1">
                <a:latin typeface="Arial"/>
              </a:rPr>
              <a:t>(on </a:t>
            </a:r>
            <a:r>
              <a:rPr lang="fr-FR" sz="1000" b="0" strike="noStrike" spc="-1">
                <a:latin typeface="Arial"/>
              </a:rPr>
              <a:t>oublie</a:t>
            </a:r>
            <a:r>
              <a:rPr lang="fr-FR" sz="1100" b="0" strike="noStrike" spc="-1">
                <a:latin typeface="Arial"/>
              </a:rPr>
              <a:t> souvent de le faire)</a:t>
            </a:r>
            <a:endParaRPr lang="fr-FR" sz="1100" b="0" strike="noStrike" spc="-1">
              <a:latin typeface="Arial"/>
            </a:endParaRPr>
          </a:p>
          <a:p>
            <a:pPr marL="432000" indent="-324000">
              <a:lnSpc>
                <a:spcPct val="100000"/>
              </a:lnSpc>
              <a:spcBef>
                <a:spcPts val="1704"/>
              </a:spcBef>
              <a:buClr>
                <a:srgbClr val="000000"/>
              </a:buClr>
              <a:buSzPct val="45000"/>
              <a:buFont typeface="Wingdings"/>
              <a:buChar char=""/>
              <a:defRPr/>
            </a:pPr>
            <a:r>
              <a:rPr lang="fr-FR" sz="2000" b="0" strike="noStrike" spc="-1">
                <a:latin typeface="Arial"/>
              </a:rPr>
              <a:t>Avec un logiciel en ligne, il suffit d’ouvrir votre navigateur habituel (Chrome, Firefox, Safari, Opera…), sur votre matériel personnel (ordinateur de bureau, portable, tablette, téléphone...),  quel que soit son système d’exploitation (windows, apple, IOS, android, linux…) et d’ouvrir un site web :</a:t>
            </a:r>
            <a:endParaRPr lang="fr-FR" sz="2000" b="0" strike="noStrike" spc="-1">
              <a:latin typeface="Arial"/>
            </a:endParaRPr>
          </a:p>
          <a:p>
            <a:pPr marL="432000" indent="-324000" algn="ctr">
              <a:lnSpc>
                <a:spcPct val="100000"/>
              </a:lnSpc>
              <a:spcBef>
                <a:spcPts val="1704"/>
              </a:spcBef>
              <a:buClr>
                <a:srgbClr val="000000"/>
              </a:buClr>
              <a:buSzPct val="45000"/>
              <a:buFont typeface="Wingdings"/>
              <a:buChar char=""/>
              <a:defRPr/>
            </a:pPr>
            <a:r>
              <a:rPr lang="fr-FR" sz="2000" b="0" strike="noStrike" spc="-1">
                <a:solidFill>
                  <a:srgbClr val="000000"/>
                </a:solidFill>
                <a:latin typeface="Arial"/>
              </a:rPr>
              <a:t>par exemple</a:t>
            </a:r>
            <a:r>
              <a:rPr lang="fr-FR" sz="2000" b="0" strike="noStrike" spc="-1">
                <a:solidFill>
                  <a:srgbClr val="C9211E"/>
                </a:solidFill>
                <a:latin typeface="Arial"/>
              </a:rPr>
              <a:t>  cadsol.fr   </a:t>
            </a:r>
            <a:r>
              <a:rPr lang="fr-FR" sz="2000" b="0" strike="noStrike" spc="-1">
                <a:solidFill>
                  <a:srgbClr val="000000"/>
                </a:solidFill>
                <a:latin typeface="Arial"/>
              </a:rPr>
              <a:t>ou</a:t>
            </a:r>
            <a:r>
              <a:rPr lang="fr-FR" sz="2000" b="0" strike="noStrike" spc="-1">
                <a:solidFill>
                  <a:srgbClr val="C9211E"/>
                </a:solidFill>
                <a:latin typeface="Arial"/>
              </a:rPr>
              <a:t> cadsolonline.web-pages.fr</a:t>
            </a:r>
            <a:endParaRPr lang="fr-FR" sz="2000" b="0" strike="noStrike" spc="-1">
              <a:latin typeface="Arial"/>
            </a:endParaRPr>
          </a:p>
          <a:p>
            <a:pPr>
              <a:lnSpc>
                <a:spcPct val="100000"/>
              </a:lnSpc>
              <a:spcBef>
                <a:spcPts val="1704"/>
              </a:spcBef>
              <a:buNone/>
              <a:defRPr/>
            </a:pPr>
            <a:endParaRPr lang="fr-FR" sz="20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pic>
        <p:nvPicPr>
          <p:cNvPr id="136" name="" descr=""/>
          <p:cNvPicPr/>
          <p:nvPr/>
        </p:nvPicPr>
        <p:blipFill>
          <a:blip r:embed="rId2"/>
          <a:srcRect l="0" t="0" r="21569" b="0"/>
          <a:stretch/>
        </p:blipFill>
        <p:spPr bwMode="auto">
          <a:xfrm>
            <a:off x="752400" y="506520"/>
            <a:ext cx="9340560" cy="59554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pic>
        <p:nvPicPr>
          <p:cNvPr id="137" name="" descr=""/>
          <p:cNvPicPr/>
          <p:nvPr/>
        </p:nvPicPr>
        <p:blipFill>
          <a:blip r:embed="rId2"/>
          <a:stretch/>
        </p:blipFill>
        <p:spPr bwMode="auto">
          <a:xfrm>
            <a:off x="537840" y="2873160"/>
            <a:ext cx="8457840" cy="4505760"/>
          </a:xfrm>
          <a:prstGeom prst="rect">
            <a:avLst/>
          </a:prstGeom>
          <a:ln w="0">
            <a:noFill/>
          </a:ln>
        </p:spPr>
      </p:pic>
      <p:pic>
        <p:nvPicPr>
          <p:cNvPr id="138" name="" descr=""/>
          <p:cNvPicPr/>
          <p:nvPr/>
        </p:nvPicPr>
        <p:blipFill>
          <a:blip r:embed="rId3"/>
          <a:stretch/>
        </p:blipFill>
        <p:spPr bwMode="auto">
          <a:xfrm>
            <a:off x="4534560" y="1173960"/>
            <a:ext cx="5617440" cy="3852360"/>
          </a:xfrm>
          <a:prstGeom prst="rect">
            <a:avLst/>
          </a:prstGeom>
          <a:ln w="0">
            <a:noFill/>
          </a:ln>
        </p:spPr>
      </p:pic>
      <p:sp>
        <p:nvSpPr>
          <p:cNvPr id="139" name=""/>
          <p:cNvSpPr/>
          <p:nvPr/>
        </p:nvSpPr>
        <p:spPr bwMode="auto">
          <a:xfrm>
            <a:off x="537840" y="793800"/>
            <a:ext cx="3381840" cy="725400"/>
          </a:xfrm>
          <a:prstGeom prst="rect">
            <a:avLst/>
          </a:prstGeom>
          <a:noFill/>
          <a:ln w="0">
            <a:noFill/>
          </a:ln>
        </p:spPr>
        <p:style>
          <a:lnRef idx="0"/>
          <a:fillRef idx="0"/>
          <a:effectRef idx="0"/>
          <a:fontRef idx="minor"/>
        </p:style>
        <p:txBody>
          <a:bodyPr lIns="90000" tIns="45000" rIns="90000" bIns="45000" anchor="t">
            <a:noAutofit/>
          </a:bodyPr>
          <a:p>
            <a:pPr>
              <a:lnSpc>
                <a:spcPct val="100000"/>
              </a:lnSpc>
              <a:buNone/>
              <a:defRPr/>
            </a:pPr>
            <a:r>
              <a:rPr lang="fr-FR" sz="1800" b="0" strike="noStrike" spc="-1">
                <a:solidFill>
                  <a:srgbClr val="000000"/>
                </a:solidFill>
                <a:latin typeface="Arial"/>
                <a:ea typeface="DejaVu Sans"/>
              </a:rPr>
              <a:t>Cadran de Lambert austral</a:t>
            </a:r>
            <a:endParaRPr lang="fr-FR" sz="1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40" name="PlaceHolder 1"/>
          <p:cNvSpPr>
            <a:spLocks noGrp="1"/>
          </p:cNvSpPr>
          <p:nvPr>
            <p:ph type="title"/>
          </p:nvPr>
        </p:nvSpPr>
        <p:spPr bwMode="auto">
          <a:xfrm>
            <a:off x="537840" y="793800"/>
            <a:ext cx="3559680" cy="867240"/>
          </a:xfrm>
          <a:prstGeom prst="rect">
            <a:avLst/>
          </a:prstGeom>
          <a:noFill/>
          <a:ln w="0">
            <a:noFill/>
          </a:ln>
        </p:spPr>
        <p:txBody>
          <a:bodyPr lIns="0" tIns="0" rIns="0" bIns="0" anchor="ctr">
            <a:noAutofit/>
          </a:bodyPr>
          <a:p>
            <a:pPr algn="ctr">
              <a:lnSpc>
                <a:spcPct val="100000"/>
              </a:lnSpc>
              <a:buNone/>
              <a:defRPr/>
            </a:pPr>
            <a:r>
              <a:rPr lang="fr-FR" sz="1800" b="0" strike="noStrike" spc="-1">
                <a:latin typeface="Arial"/>
              </a:rPr>
              <a:t>Cadran de Lambert boréal</a:t>
            </a:r>
            <a:endParaRPr lang="fr-FR" sz="1800" b="0" strike="noStrike" spc="-1">
              <a:latin typeface="Arial"/>
            </a:endParaRPr>
          </a:p>
        </p:txBody>
      </p:sp>
      <p:pic>
        <p:nvPicPr>
          <p:cNvPr id="141" name="" descr=""/>
          <p:cNvPicPr/>
          <p:nvPr/>
        </p:nvPicPr>
        <p:blipFill>
          <a:blip r:embed="rId2"/>
          <a:srcRect l="21673" t="12849" r="34949" b="10045"/>
          <a:stretch/>
        </p:blipFill>
        <p:spPr bwMode="auto">
          <a:xfrm>
            <a:off x="893879" y="2313720"/>
            <a:ext cx="3559680" cy="3250800"/>
          </a:xfrm>
          <a:prstGeom prst="rect">
            <a:avLst/>
          </a:prstGeom>
          <a:ln w="0">
            <a:noFill/>
          </a:ln>
        </p:spPr>
      </p:pic>
      <p:pic>
        <p:nvPicPr>
          <p:cNvPr id="142" name="" descr=""/>
          <p:cNvPicPr/>
          <p:nvPr/>
        </p:nvPicPr>
        <p:blipFill>
          <a:blip r:embed="rId3"/>
          <a:srcRect l="21688" t="13043" r="26061" b="9022"/>
          <a:stretch/>
        </p:blipFill>
        <p:spPr bwMode="auto">
          <a:xfrm>
            <a:off x="4678560" y="793800"/>
            <a:ext cx="5117760" cy="51296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43" name="PlaceHolder 1"/>
          <p:cNvSpPr>
            <a:spLocks noGrp="1"/>
          </p:cNvSpPr>
          <p:nvPr>
            <p:ph type="title"/>
          </p:nvPr>
        </p:nvSpPr>
        <p:spPr bwMode="auto">
          <a:xfrm>
            <a:off x="858600" y="-161640"/>
            <a:ext cx="8973000" cy="2729880"/>
          </a:xfrm>
          <a:prstGeom prst="rect">
            <a:avLst/>
          </a:prstGeom>
          <a:noFill/>
          <a:ln w="0">
            <a:noFill/>
          </a:ln>
        </p:spPr>
        <p:txBody>
          <a:bodyPr lIns="0" tIns="0" rIns="0" bIns="0" anchor="ctr">
            <a:noAutofit/>
          </a:bodyPr>
          <a:p>
            <a:pPr algn="ctr">
              <a:lnSpc>
                <a:spcPct val="100000"/>
              </a:lnSpc>
              <a:buNone/>
              <a:defRPr/>
            </a:pPr>
            <a:r>
              <a:rPr lang="fr-FR" sz="5300" b="0" strike="noStrike" spc="-1">
                <a:latin typeface="Arial"/>
              </a:rPr>
              <a:t> </a:t>
            </a:r>
            <a:br>
              <a:rPr sz="5300"/>
            </a:br>
            <a:r>
              <a:rPr lang="fr-FR" sz="5300" b="0" strike="noStrike" spc="-1">
                <a:latin typeface="Arial"/>
              </a:rPr>
              <a:t> </a:t>
            </a:r>
            <a:br>
              <a:rPr sz="5300"/>
            </a:br>
            <a:endParaRPr lang="fr-FR" sz="5300" b="0" strike="noStrike" spc="-1">
              <a:latin typeface="Arial"/>
            </a:endParaRPr>
          </a:p>
        </p:txBody>
      </p:sp>
      <p:pic>
        <p:nvPicPr>
          <p:cNvPr id="144" name="" descr=""/>
          <p:cNvPicPr/>
          <p:nvPr/>
        </p:nvPicPr>
        <p:blipFill>
          <a:blip r:embed="rId2"/>
          <a:stretch/>
        </p:blipFill>
        <p:spPr bwMode="auto">
          <a:xfrm>
            <a:off x="360000" y="1616400"/>
            <a:ext cx="4669200" cy="4307400"/>
          </a:xfrm>
          <a:prstGeom prst="rect">
            <a:avLst/>
          </a:prstGeom>
          <a:ln w="0">
            <a:noFill/>
          </a:ln>
        </p:spPr>
      </p:pic>
      <p:pic>
        <p:nvPicPr>
          <p:cNvPr id="145" name="" descr=""/>
          <p:cNvPicPr/>
          <p:nvPr/>
        </p:nvPicPr>
        <p:blipFill>
          <a:blip r:embed="rId3"/>
          <a:stretch/>
        </p:blipFill>
        <p:spPr bwMode="auto">
          <a:xfrm>
            <a:off x="5070960" y="1041120"/>
            <a:ext cx="4317120" cy="51220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pic>
        <p:nvPicPr>
          <p:cNvPr id="146" name="" descr=""/>
          <p:cNvPicPr/>
          <p:nvPr/>
        </p:nvPicPr>
        <p:blipFill>
          <a:blip r:embed="rId2"/>
          <a:stretch/>
        </p:blipFill>
        <p:spPr bwMode="auto">
          <a:xfrm>
            <a:off x="720000" y="540000"/>
            <a:ext cx="9358560" cy="66236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pic>
        <p:nvPicPr>
          <p:cNvPr id="147" name="" descr=""/>
          <p:cNvPicPr/>
          <p:nvPr/>
        </p:nvPicPr>
        <p:blipFill>
          <a:blip r:embed="rId2"/>
          <a:stretch/>
        </p:blipFill>
        <p:spPr bwMode="auto">
          <a:xfrm>
            <a:off x="2166480" y="433080"/>
            <a:ext cx="6112080" cy="65199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pic>
        <p:nvPicPr>
          <p:cNvPr id="148" name="" descr=""/>
          <p:cNvPicPr/>
          <p:nvPr/>
        </p:nvPicPr>
        <p:blipFill>
          <a:blip r:embed="rId2"/>
          <a:stretch/>
        </p:blipFill>
        <p:spPr bwMode="auto">
          <a:xfrm>
            <a:off x="150480" y="2880000"/>
            <a:ext cx="5579280" cy="4628880"/>
          </a:xfrm>
          <a:prstGeom prst="rect">
            <a:avLst/>
          </a:prstGeom>
          <a:ln w="0">
            <a:noFill/>
          </a:ln>
        </p:spPr>
      </p:pic>
      <p:pic>
        <p:nvPicPr>
          <p:cNvPr id="149" name="" descr=""/>
          <p:cNvPicPr/>
          <p:nvPr/>
        </p:nvPicPr>
        <p:blipFill>
          <a:blip r:embed="rId3"/>
          <a:stretch/>
        </p:blipFill>
        <p:spPr bwMode="auto">
          <a:xfrm>
            <a:off x="4860000" y="180000"/>
            <a:ext cx="5608800" cy="45817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1" name="" descr=""/>
          <p:cNvPicPr/>
          <p:nvPr/>
        </p:nvPicPr>
        <p:blipFill>
          <a:blip r:embed="rId2"/>
          <a:stretch/>
        </p:blipFill>
        <p:spPr bwMode="auto">
          <a:xfrm>
            <a:off x="605160" y="793800"/>
            <a:ext cx="4739039" cy="5309280"/>
          </a:xfrm>
          <a:prstGeom prst="rect">
            <a:avLst/>
          </a:prstGeom>
          <a:ln w="0">
            <a:noFill/>
          </a:ln>
        </p:spPr>
      </p:pic>
      <p:sp>
        <p:nvSpPr>
          <p:cNvPr id="92" name=""/>
          <p:cNvSpPr/>
          <p:nvPr/>
        </p:nvSpPr>
        <p:spPr bwMode="auto">
          <a:xfrm>
            <a:off x="5346000" y="2965320"/>
            <a:ext cx="4806360" cy="2577600"/>
          </a:xfrm>
          <a:prstGeom prst="rect">
            <a:avLst/>
          </a:prstGeom>
          <a:noFill/>
          <a:ln w="0">
            <a:noFill/>
          </a:ln>
        </p:spPr>
        <p:style>
          <a:lnRef idx="0"/>
          <a:fillRef idx="0"/>
          <a:effectRef idx="0"/>
          <a:fontRef idx="minor"/>
        </p:style>
        <p:txBody>
          <a:bodyPr lIns="90000" tIns="45000" rIns="90000" bIns="45000" anchor="t">
            <a:noAutofit/>
          </a:bodyPr>
          <a:p>
            <a:pPr>
              <a:lnSpc>
                <a:spcPct val="100000"/>
              </a:lnSpc>
              <a:buNone/>
              <a:defRPr/>
            </a:pPr>
            <a:r>
              <a:rPr lang="fr-FR" sz="1800" b="0" strike="noStrike" spc="-1">
                <a:solidFill>
                  <a:srgbClr val="000000"/>
                </a:solidFill>
                <a:latin typeface="Arial"/>
                <a:ea typeface="DejaVu Sans"/>
              </a:rPr>
              <a:t>Quand le site est ouvert, Il suffit de cliquer sur l’image du cadran pour lancer le logiciel.</a:t>
            </a:r>
            <a:endParaRPr lang="fr-FR" sz="1800" b="0" strike="noStrike" spc="-1">
              <a:latin typeface="Arial"/>
            </a:endParaRPr>
          </a:p>
          <a:p>
            <a:pPr>
              <a:lnSpc>
                <a:spcPct val="100000"/>
              </a:lnSpc>
              <a:buNone/>
              <a:defRPr/>
            </a:pPr>
            <a:endParaRPr lang="fr-FR" sz="1800" b="0" strike="noStrike" spc="-1">
              <a:latin typeface="Arial"/>
            </a:endParaRPr>
          </a:p>
          <a:p>
            <a:pPr>
              <a:lnSpc>
                <a:spcPct val="100000"/>
              </a:lnSpc>
              <a:buNone/>
              <a:defRPr/>
            </a:pPr>
            <a:endParaRPr lang="fr-FR" sz="1800" b="0" strike="noStrike" spc="-1">
              <a:latin typeface="Arial"/>
            </a:endParaRPr>
          </a:p>
          <a:p>
            <a:pPr>
              <a:lnSpc>
                <a:spcPct val="100000"/>
              </a:lnSpc>
              <a:buNone/>
              <a:defRPr/>
            </a:pPr>
            <a:endParaRPr lang="fr-FR" sz="1800" b="0" strike="noStrike" spc="-1">
              <a:latin typeface="Arial"/>
            </a:endParaRPr>
          </a:p>
          <a:p>
            <a:pPr algn="ctr">
              <a:lnSpc>
                <a:spcPct val="100000"/>
              </a:lnSpc>
              <a:buNone/>
              <a:defRPr/>
            </a:pPr>
            <a:r>
              <a:rPr lang="fr-FR" sz="1800" b="0" strike="noStrike" spc="-1">
                <a:solidFill>
                  <a:srgbClr val="000000"/>
                </a:solidFill>
                <a:latin typeface="Arial"/>
                <a:ea typeface="DejaVu Sans"/>
              </a:rPr>
              <a:t>(vous pouvez mettre cette page en favori)</a:t>
            </a:r>
            <a:endParaRPr lang="fr-FR" sz="1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93" name=""/>
          <p:cNvSpPr/>
          <p:nvPr/>
        </p:nvSpPr>
        <p:spPr bwMode="auto">
          <a:xfrm>
            <a:off x="477720" y="345600"/>
            <a:ext cx="4984560" cy="6476400"/>
          </a:xfrm>
          <a:prstGeom prst="rect">
            <a:avLst/>
          </a:prstGeom>
          <a:noFill/>
          <a:ln w="0">
            <a:noFill/>
          </a:ln>
        </p:spPr>
        <p:style>
          <a:lnRef idx="0"/>
          <a:fillRef idx="0"/>
          <a:effectRef idx="0"/>
          <a:fontRef idx="minor"/>
        </p:style>
        <p:txBody>
          <a:bodyPr lIns="90000" tIns="45000" rIns="90000" bIns="45000" anchor="t">
            <a:noAutofit/>
          </a:bodyPr>
          <a:p>
            <a:pPr>
              <a:lnSpc>
                <a:spcPct val="100000"/>
              </a:lnSpc>
              <a:buNone/>
              <a:defRPr/>
            </a:pPr>
            <a:endParaRPr lang="fr-FR" sz="1800" b="0" strike="noStrike" spc="-1">
              <a:latin typeface="Arial"/>
            </a:endParaRPr>
          </a:p>
          <a:p>
            <a:pPr>
              <a:lnSpc>
                <a:spcPct val="100000"/>
              </a:lnSpc>
              <a:buNone/>
              <a:defRPr/>
            </a:pPr>
            <a:r>
              <a:rPr lang="fr-FR" sz="1500" b="0" strike="noStrike" spc="-1">
                <a:solidFill>
                  <a:srgbClr val="000000"/>
                </a:solidFill>
                <a:latin typeface="Arial"/>
                <a:ea typeface="DejaVu Sans"/>
              </a:rPr>
              <a:t>Vous obtenez l’écran d’accueil </a:t>
            </a:r>
            <a:endParaRPr lang="fr-FR" sz="1500" b="0" strike="noStrike" spc="-1">
              <a:latin typeface="Arial"/>
            </a:endParaRPr>
          </a:p>
          <a:p>
            <a:pPr>
              <a:lnSpc>
                <a:spcPct val="100000"/>
              </a:lnSpc>
              <a:buNone/>
              <a:defRPr/>
            </a:pPr>
            <a:r>
              <a:rPr lang="fr-FR" sz="1500" b="0" strike="noStrike" spc="-1">
                <a:solidFill>
                  <a:srgbClr val="000000"/>
                </a:solidFill>
                <a:latin typeface="Arial"/>
                <a:ea typeface="DejaVu Sans"/>
              </a:rPr>
              <a:t>de CadsolOnLine :</a:t>
            </a:r>
            <a:endParaRPr lang="fr-FR" sz="1500" b="0" strike="noStrike" spc="-1">
              <a:latin typeface="Arial"/>
            </a:endParaRPr>
          </a:p>
          <a:p>
            <a:pPr>
              <a:lnSpc>
                <a:spcPct val="100000"/>
              </a:lnSpc>
              <a:buNone/>
              <a:defRPr/>
            </a:pPr>
            <a:r>
              <a:rPr lang="fr-FR" sz="1500" b="0" strike="noStrike" spc="-1">
                <a:solidFill>
                  <a:srgbClr val="000000"/>
                </a:solidFill>
                <a:latin typeface="Arial"/>
                <a:ea typeface="DejaVu Sans"/>
              </a:rPr>
              <a:t>et, en cliquant sur </a:t>
            </a:r>
            <a:endParaRPr lang="fr-FR" sz="1500" b="0" strike="noStrike" spc="-1">
              <a:latin typeface="Arial"/>
            </a:endParaRPr>
          </a:p>
          <a:p>
            <a:pPr>
              <a:lnSpc>
                <a:spcPct val="100000"/>
              </a:lnSpc>
              <a:buNone/>
              <a:defRPr/>
            </a:pPr>
            <a:endParaRPr lang="fr-FR" sz="1500" b="0" strike="noStrike" spc="-1">
              <a:latin typeface="Arial"/>
            </a:endParaRPr>
          </a:p>
          <a:p>
            <a:pPr>
              <a:lnSpc>
                <a:spcPct val="100000"/>
              </a:lnSpc>
              <a:buNone/>
              <a:defRPr/>
            </a:pPr>
            <a:r>
              <a:rPr lang="fr-FR" sz="1500" b="0" strike="noStrike" spc="-1">
                <a:solidFill>
                  <a:srgbClr val="C9211E"/>
                </a:solidFill>
                <a:latin typeface="Arial"/>
                <a:ea typeface="DejaVu Sans"/>
              </a:rPr>
              <a:t>NEW SUNDIAL</a:t>
            </a:r>
            <a:r>
              <a:rPr lang="fr-FR" sz="1500" b="0" strike="noStrike" spc="-1">
                <a:solidFill>
                  <a:srgbClr val="000000"/>
                </a:solidFill>
                <a:latin typeface="Arial"/>
                <a:ea typeface="DejaVu Sans"/>
              </a:rPr>
              <a:t> </a:t>
            </a:r>
            <a:endParaRPr lang="fr-FR" sz="15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endParaRPr lang="fr-FR" sz="1800" b="0" strike="noStrike" spc="-1">
              <a:latin typeface="Arial"/>
            </a:endParaRPr>
          </a:p>
          <a:p>
            <a:pPr algn="r">
              <a:lnSpc>
                <a:spcPct val="100000"/>
              </a:lnSpc>
              <a:buNone/>
              <a:defRPr/>
            </a:pPr>
            <a:r>
              <a:rPr lang="fr-FR" sz="1800" b="0" strike="noStrike" spc="-1">
                <a:solidFill>
                  <a:srgbClr val="000000"/>
                </a:solidFill>
                <a:latin typeface="Arial"/>
                <a:ea typeface="DejaVu Sans"/>
              </a:rPr>
              <a:t>Vous arrivez sur le </a:t>
            </a:r>
            <a:r>
              <a:rPr lang="fr-FR" sz="1800" b="0" strike="noStrike" spc="-1">
                <a:solidFill>
                  <a:srgbClr val="C9211E"/>
                </a:solidFill>
                <a:latin typeface="Arial"/>
                <a:ea typeface="DejaVu Sans"/>
              </a:rPr>
              <a:t>menu principal</a:t>
            </a:r>
            <a:r>
              <a:rPr lang="fr-FR" sz="1800" b="0" strike="noStrike" spc="-1">
                <a:solidFill>
                  <a:srgbClr val="000000"/>
                </a:solidFill>
                <a:latin typeface="Arial"/>
                <a:ea typeface="DejaVu Sans"/>
              </a:rPr>
              <a:t> de CadsolOnLine :</a:t>
            </a:r>
            <a:endParaRPr lang="fr-FR" sz="1800" b="0" strike="noStrike" spc="-1">
              <a:latin typeface="Arial"/>
            </a:endParaRPr>
          </a:p>
        </p:txBody>
      </p:sp>
      <p:pic>
        <p:nvPicPr>
          <p:cNvPr id="94" name="" descr=""/>
          <p:cNvPicPr/>
          <p:nvPr/>
        </p:nvPicPr>
        <p:blipFill>
          <a:blip r:embed="rId2"/>
          <a:stretch/>
        </p:blipFill>
        <p:spPr bwMode="auto">
          <a:xfrm>
            <a:off x="2911680" y="1117440"/>
            <a:ext cx="2550600" cy="3506040"/>
          </a:xfrm>
          <a:prstGeom prst="rect">
            <a:avLst/>
          </a:prstGeom>
          <a:ln w="0">
            <a:noFill/>
          </a:ln>
        </p:spPr>
      </p:pic>
      <p:pic>
        <p:nvPicPr>
          <p:cNvPr id="95" name="" descr=""/>
          <p:cNvPicPr/>
          <p:nvPr/>
        </p:nvPicPr>
        <p:blipFill>
          <a:blip r:embed="rId3"/>
          <a:stretch/>
        </p:blipFill>
        <p:spPr bwMode="auto">
          <a:xfrm>
            <a:off x="5796000" y="3052800"/>
            <a:ext cx="4177800" cy="40258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96" name="PlaceHolder 1"/>
          <p:cNvSpPr>
            <a:spLocks noGrp="1"/>
          </p:cNvSpPr>
          <p:nvPr>
            <p:ph type="title"/>
          </p:nvPr>
        </p:nvSpPr>
        <p:spPr bwMode="auto">
          <a:xfrm>
            <a:off x="858600" y="632520"/>
            <a:ext cx="8973000" cy="1140120"/>
          </a:xfrm>
          <a:prstGeom prst="rect">
            <a:avLst/>
          </a:prstGeom>
          <a:noFill/>
          <a:ln w="0">
            <a:noFill/>
          </a:ln>
        </p:spPr>
        <p:txBody>
          <a:bodyPr lIns="0" tIns="0" rIns="0" bIns="0" anchor="ctr">
            <a:noAutofit/>
          </a:bodyPr>
          <a:p>
            <a:pPr algn="ctr">
              <a:lnSpc>
                <a:spcPct val="100000"/>
              </a:lnSpc>
              <a:buNone/>
              <a:defRPr/>
            </a:pPr>
            <a:r>
              <a:rPr lang="fr-FR" sz="4400" b="0" strike="noStrike" spc="-1">
                <a:latin typeface="Arial"/>
              </a:rPr>
              <a:t>Codage de CadsolOnLine</a:t>
            </a:r>
            <a:endParaRPr lang="fr-FR" sz="4400" b="0" strike="noStrike" spc="-1">
              <a:latin typeface="Arial"/>
            </a:endParaRPr>
          </a:p>
        </p:txBody>
      </p:sp>
      <p:sp>
        <p:nvSpPr>
          <p:cNvPr id="97" name="PlaceHolder 2"/>
          <p:cNvSpPr>
            <a:spLocks noGrp="1"/>
          </p:cNvSpPr>
          <p:nvPr>
            <p:ph/>
          </p:nvPr>
        </p:nvSpPr>
        <p:spPr bwMode="auto">
          <a:xfrm>
            <a:off x="858600" y="1879560"/>
            <a:ext cx="6266880" cy="4992840"/>
          </a:xfrm>
          <a:prstGeom prst="rect">
            <a:avLst/>
          </a:prstGeom>
          <a:noFill/>
          <a:ln w="0">
            <a:noFill/>
          </a:ln>
        </p:spPr>
        <p:txBody>
          <a:bodyPr lIns="0" tIns="0" rIns="0" bIns="0" anchor="t">
            <a:normAutofit/>
          </a:bodyPr>
          <a:p>
            <a:pPr marL="432000" indent="-324000" algn="just">
              <a:lnSpc>
                <a:spcPct val="100000"/>
              </a:lnSpc>
              <a:spcBef>
                <a:spcPts val="1704"/>
              </a:spcBef>
              <a:buClr>
                <a:srgbClr val="000000"/>
              </a:buClr>
              <a:buSzPct val="45000"/>
              <a:buFont typeface="Wingdings"/>
              <a:buChar char=""/>
              <a:defRPr/>
            </a:pPr>
            <a:r>
              <a:rPr lang="fr-FR" sz="1600" b="0" strike="noStrike" spc="-1">
                <a:latin typeface="Arial"/>
              </a:rPr>
              <a:t>Le logiciel est écrit en JavaScript. Ce langage de programmation est open-source. C’est un langage objet, évènementiel, bien normalisé depuis 2019 (par l’ECMA : European Computer Manufacturers Association).  </a:t>
            </a:r>
            <a:endParaRPr lang="fr-FR" sz="1600" b="0" strike="noStrike" spc="-1">
              <a:latin typeface="Arial"/>
            </a:endParaRPr>
          </a:p>
          <a:p>
            <a:pPr marL="432000" indent="-324000" algn="just">
              <a:lnSpc>
                <a:spcPct val="100000"/>
              </a:lnSpc>
              <a:spcBef>
                <a:spcPts val="1704"/>
              </a:spcBef>
              <a:buClr>
                <a:srgbClr val="000000"/>
              </a:buClr>
              <a:buSzPct val="45000"/>
              <a:buFont typeface="Wingdings"/>
              <a:buChar char=""/>
              <a:defRPr/>
            </a:pPr>
            <a:r>
              <a:rPr lang="fr-FR" sz="1600" b="0" strike="noStrike" spc="-1">
                <a:latin typeface="Arial"/>
              </a:rPr>
              <a:t>Le code source est immédiatement disponible dans le navigateur. Il suffit de faire un clic droit avec la souris. Il sera également disponible sur github. </a:t>
            </a:r>
            <a:endParaRPr lang="fr-FR" sz="1600" b="0" strike="noStrike" spc="-1">
              <a:latin typeface="Arial"/>
            </a:endParaRPr>
          </a:p>
          <a:p>
            <a:pPr marL="432000" indent="-324000" algn="just">
              <a:lnSpc>
                <a:spcPct val="100000"/>
              </a:lnSpc>
              <a:spcBef>
                <a:spcPts val="1704"/>
              </a:spcBef>
              <a:buClr>
                <a:srgbClr val="000000"/>
              </a:buClr>
              <a:buSzPct val="45000"/>
              <a:buFont typeface="Wingdings"/>
              <a:buChar char=""/>
              <a:defRPr/>
            </a:pPr>
            <a:r>
              <a:rPr lang="fr-FR" sz="1600" b="0" strike="noStrike" spc="-1">
                <a:latin typeface="Arial"/>
              </a:rPr>
              <a:t>Nous avons écrit les menus en anglais, mais tous les navigateurs réalisent des traductions automatiques dans toutes les langues, du français au mandarin en passant par le corse et l’islandais.</a:t>
            </a:r>
            <a:endParaRPr lang="fr-FR" sz="1600" b="0" strike="noStrike" spc="-1">
              <a:latin typeface="Arial"/>
            </a:endParaRPr>
          </a:p>
          <a:p>
            <a:pPr marL="432000" indent="-324000" algn="just">
              <a:lnSpc>
                <a:spcPct val="100000"/>
              </a:lnSpc>
              <a:spcBef>
                <a:spcPts val="1704"/>
              </a:spcBef>
              <a:buClr>
                <a:srgbClr val="000000"/>
              </a:buClr>
              <a:buSzPct val="45000"/>
              <a:buFont typeface="Wingdings"/>
              <a:buChar char=""/>
              <a:defRPr/>
            </a:pPr>
            <a:r>
              <a:rPr lang="fr-FR" sz="1600" b="0" strike="noStrike" spc="-1">
                <a:latin typeface="Arial"/>
              </a:rPr>
              <a:t>L’ordinateur utilisé doit avoir des capacités graphiques dans la moyenne du matériel actuel. La fluidité des animations dépend du nombre d’images par secondes (FPS) que la carte graphique peut gérer.</a:t>
            </a:r>
            <a:endParaRPr lang="fr-FR" sz="1600" b="0" strike="noStrike" spc="-1">
              <a:latin typeface="Arial"/>
            </a:endParaRPr>
          </a:p>
          <a:p>
            <a:pPr marL="432000" indent="-324000">
              <a:lnSpc>
                <a:spcPct val="100000"/>
              </a:lnSpc>
              <a:spcBef>
                <a:spcPts val="1704"/>
              </a:spcBef>
              <a:buClr>
                <a:srgbClr val="000000"/>
              </a:buClr>
              <a:buSzPct val="45000"/>
              <a:buFont typeface="Wingdings"/>
              <a:buChar char=""/>
              <a:defRPr/>
            </a:pPr>
            <a:r>
              <a:rPr lang="fr-FR" sz="1200" b="0" strike="noStrike" spc="-1">
                <a:latin typeface="Arial"/>
              </a:rPr>
              <a:t> </a:t>
            </a:r>
            <a:endParaRPr lang="fr-FR" sz="1200" b="0" strike="noStrike" spc="-1">
              <a:latin typeface="Arial"/>
            </a:endParaRPr>
          </a:p>
        </p:txBody>
      </p:sp>
      <p:pic>
        <p:nvPicPr>
          <p:cNvPr id="98" name="" descr=""/>
          <p:cNvPicPr/>
          <p:nvPr/>
        </p:nvPicPr>
        <p:blipFill>
          <a:blip r:embed="rId2"/>
          <a:stretch/>
        </p:blipFill>
        <p:spPr bwMode="auto">
          <a:xfrm>
            <a:off x="7396920" y="1931400"/>
            <a:ext cx="2577600" cy="2118600"/>
          </a:xfrm>
          <a:prstGeom prst="rect">
            <a:avLst/>
          </a:prstGeom>
          <a:ln w="0">
            <a:noFill/>
          </a:ln>
        </p:spPr>
      </p:pic>
      <p:pic>
        <p:nvPicPr>
          <p:cNvPr id="99" name="" descr=""/>
          <p:cNvPicPr/>
          <p:nvPr/>
        </p:nvPicPr>
        <p:blipFill>
          <a:blip r:embed="rId3"/>
          <a:stretch/>
        </p:blipFill>
        <p:spPr bwMode="auto">
          <a:xfrm>
            <a:off x="7660440" y="4919760"/>
            <a:ext cx="2280240" cy="7434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00" name="PlaceHolder 1"/>
          <p:cNvSpPr>
            <a:spLocks noGrp="1"/>
          </p:cNvSpPr>
          <p:nvPr>
            <p:ph type="title"/>
          </p:nvPr>
        </p:nvSpPr>
        <p:spPr bwMode="auto">
          <a:xfrm>
            <a:off x="858600" y="632520"/>
            <a:ext cx="8973000" cy="1140120"/>
          </a:xfrm>
          <a:prstGeom prst="rect">
            <a:avLst/>
          </a:prstGeom>
          <a:noFill/>
          <a:ln w="0">
            <a:noFill/>
          </a:ln>
        </p:spPr>
        <p:txBody>
          <a:bodyPr lIns="0" tIns="0" rIns="0" bIns="0" anchor="ctr">
            <a:noAutofit/>
          </a:bodyPr>
          <a:p>
            <a:pPr algn="ctr">
              <a:lnSpc>
                <a:spcPct val="100000"/>
              </a:lnSpc>
              <a:buNone/>
              <a:defRPr/>
            </a:pPr>
            <a:r>
              <a:rPr lang="fr-FR" sz="4400" b="0" strike="noStrike" spc="-1">
                <a:latin typeface="Arial"/>
              </a:rPr>
              <a:t>Bibliotheques logicielles</a:t>
            </a:r>
            <a:endParaRPr lang="fr-FR" sz="4400" b="0" strike="noStrike" spc="-1">
              <a:latin typeface="Arial"/>
            </a:endParaRPr>
          </a:p>
        </p:txBody>
      </p:sp>
      <p:sp>
        <p:nvSpPr>
          <p:cNvPr id="101" name="PlaceHolder 2"/>
          <p:cNvSpPr>
            <a:spLocks noGrp="1"/>
          </p:cNvSpPr>
          <p:nvPr>
            <p:ph/>
          </p:nvPr>
        </p:nvSpPr>
        <p:spPr bwMode="auto">
          <a:xfrm>
            <a:off x="858600" y="1960200"/>
            <a:ext cx="5376240" cy="4260960"/>
          </a:xfrm>
          <a:prstGeom prst="rect">
            <a:avLst/>
          </a:prstGeom>
          <a:noFill/>
          <a:ln w="0">
            <a:noFill/>
          </a:ln>
        </p:spPr>
        <p:txBody>
          <a:bodyPr lIns="0" tIns="0" rIns="0" bIns="0" anchor="t">
            <a:normAutofit/>
          </a:bodyPr>
          <a:p>
            <a:pPr marL="432000" indent="-324000">
              <a:lnSpc>
                <a:spcPct val="100000"/>
              </a:lnSpc>
              <a:spcBef>
                <a:spcPts val="1704"/>
              </a:spcBef>
              <a:buClr>
                <a:srgbClr val="000000"/>
              </a:buClr>
              <a:buSzPct val="45000"/>
              <a:buFont typeface="Wingdings"/>
              <a:buChar char=""/>
              <a:defRPr/>
            </a:pPr>
            <a:r>
              <a:rPr lang="fr-FR" sz="1600" b="0" strike="noStrike" spc="-1">
                <a:latin typeface="Arial"/>
              </a:rPr>
              <a:t>Calculs astronomiques : les algorithmes utilisés sont ceux de </a:t>
            </a:r>
            <a:r>
              <a:rPr lang="fr-FR" sz="1600" b="0" u="sng" strike="noStrike" spc="-1">
                <a:solidFill>
                  <a:srgbClr val="0000FF"/>
                </a:solidFill>
                <a:latin typeface="Arial"/>
                <a:hlinkClick r:id="rId2" tooltip="https://en.wikipedia.org/wiki/Jean_Meeus"/>
              </a:rPr>
              <a:t>Jean Meeus</a:t>
            </a:r>
            <a:r>
              <a:rPr lang="fr-FR" sz="1600" b="0" strike="noStrike" spc="-1">
                <a:latin typeface="Arial"/>
              </a:rPr>
              <a:t>  (Astronomical library , Atlantic Books 1998). Jean Meeus était membre de la SAF. </a:t>
            </a:r>
            <a:endParaRPr lang="fr-FR" sz="1600" b="0" strike="noStrike" spc="-1">
              <a:latin typeface="Arial"/>
            </a:endParaRPr>
          </a:p>
          <a:p>
            <a:pPr marL="432000" indent="-324000">
              <a:lnSpc>
                <a:spcPct val="100000"/>
              </a:lnSpc>
              <a:spcBef>
                <a:spcPts val="1704"/>
              </a:spcBef>
              <a:buClr>
                <a:srgbClr val="000000"/>
              </a:buClr>
              <a:buSzPct val="45000"/>
              <a:buFont typeface="Wingdings"/>
              <a:buChar char=""/>
              <a:defRPr/>
            </a:pPr>
            <a:r>
              <a:rPr lang="fr-FR" sz="1600" b="0" strike="noStrike" spc="-1">
                <a:latin typeface="Arial"/>
              </a:rPr>
              <a:t>Ces algorithmes ont été codés en JavaScript par une astronome américaine : </a:t>
            </a:r>
            <a:r>
              <a:rPr lang="fr-FR" sz="1600" b="0" u="sng" strike="noStrike" spc="-1">
                <a:solidFill>
                  <a:srgbClr val="0000FF"/>
                </a:solidFill>
                <a:latin typeface="Arial"/>
                <a:hlinkClick r:id="rId3" tooltip="https://en.wikipedia.org/wiki/Sonia_Keys"/>
              </a:rPr>
              <a:t>Sonia Keys</a:t>
            </a:r>
            <a:endParaRPr lang="fr-FR" sz="1600" b="0" strike="noStrike" spc="-1">
              <a:latin typeface="Arial"/>
            </a:endParaRPr>
          </a:p>
          <a:p>
            <a:pPr marL="432000" indent="-324000">
              <a:lnSpc>
                <a:spcPct val="100000"/>
              </a:lnSpc>
              <a:spcBef>
                <a:spcPts val="1704"/>
              </a:spcBef>
              <a:buClr>
                <a:srgbClr val="000000"/>
              </a:buClr>
              <a:buSzPct val="45000"/>
              <a:buFont typeface="Wingdings"/>
              <a:buChar char=""/>
              <a:defRPr/>
            </a:pPr>
            <a:r>
              <a:rPr lang="fr-FR" sz="1600" b="0" strike="noStrike" spc="-1">
                <a:latin typeface="Arial"/>
              </a:rPr>
              <a:t>Three.js est une bibliothèque JavaScript pour créer des scènes 3D dans un navigateur web. Les objets sont rangés en arborescence, avec un système parent/enfants. Le matériau par défaut est très simple mais il dispose de nombreuses options pour y ajouter divers effets.</a:t>
            </a:r>
            <a:endParaRPr lang="fr-FR" sz="1600" b="0" strike="noStrike" spc="-1">
              <a:latin typeface="Arial"/>
            </a:endParaRPr>
          </a:p>
          <a:p>
            <a:pPr marL="432000" indent="-324000">
              <a:lnSpc>
                <a:spcPct val="100000"/>
              </a:lnSpc>
              <a:spcBef>
                <a:spcPts val="1704"/>
              </a:spcBef>
              <a:buClr>
                <a:srgbClr val="000000"/>
              </a:buClr>
              <a:buSzPct val="45000"/>
              <a:buFont typeface="Wingdings"/>
              <a:buChar char=""/>
              <a:defRPr/>
            </a:pPr>
            <a:r>
              <a:rPr lang="fr-FR" sz="1600" b="0" strike="noStrike" spc="-1">
                <a:latin typeface="Arial"/>
              </a:rPr>
              <a:t>Toutes ces bibliothèques sont libres de droits.</a:t>
            </a:r>
            <a:endParaRPr lang="fr-FR" sz="1600" b="0" strike="noStrike" spc="-1">
              <a:latin typeface="Arial"/>
            </a:endParaRPr>
          </a:p>
        </p:txBody>
      </p:sp>
      <p:pic>
        <p:nvPicPr>
          <p:cNvPr id="102" name="" descr=""/>
          <p:cNvPicPr/>
          <p:nvPr/>
        </p:nvPicPr>
        <p:blipFill>
          <a:blip r:embed="rId4"/>
          <a:stretch/>
        </p:blipFill>
        <p:spPr bwMode="auto">
          <a:xfrm>
            <a:off x="6592320" y="4613039"/>
            <a:ext cx="2976120" cy="1825200"/>
          </a:xfrm>
          <a:prstGeom prst="rect">
            <a:avLst/>
          </a:prstGeom>
          <a:ln w="0">
            <a:noFill/>
          </a:ln>
        </p:spPr>
      </p:pic>
      <p:pic>
        <p:nvPicPr>
          <p:cNvPr id="103" name="" descr=""/>
          <p:cNvPicPr/>
          <p:nvPr/>
        </p:nvPicPr>
        <p:blipFill>
          <a:blip r:embed="rId5"/>
          <a:stretch/>
        </p:blipFill>
        <p:spPr bwMode="auto">
          <a:xfrm>
            <a:off x="7034039" y="1836720"/>
            <a:ext cx="2011680" cy="24300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04" name="PlaceHolder 1"/>
          <p:cNvSpPr>
            <a:spLocks noGrp="1"/>
          </p:cNvSpPr>
          <p:nvPr>
            <p:ph type="title"/>
          </p:nvPr>
        </p:nvSpPr>
        <p:spPr bwMode="auto">
          <a:xfrm>
            <a:off x="556200" y="360000"/>
            <a:ext cx="8973000" cy="1140480"/>
          </a:xfrm>
          <a:prstGeom prst="rect">
            <a:avLst/>
          </a:prstGeom>
          <a:noFill/>
          <a:ln w="0">
            <a:noFill/>
          </a:ln>
        </p:spPr>
        <p:txBody>
          <a:bodyPr lIns="0" tIns="0" rIns="0" bIns="0" anchor="ctr">
            <a:noAutofit/>
          </a:bodyPr>
          <a:p>
            <a:pPr>
              <a:lnSpc>
                <a:spcPct val="100000"/>
              </a:lnSpc>
              <a:buNone/>
              <a:defRPr/>
            </a:pPr>
            <a:r>
              <a:rPr lang="fr-FR" sz="2400" b="0" strike="noStrike" spc="-1">
                <a:latin typeface="Arial"/>
              </a:rPr>
              <a:t>Importations et exportations</a:t>
            </a:r>
            <a:endParaRPr lang="fr-FR" sz="2400" b="0" strike="noStrike" spc="-1">
              <a:latin typeface="Arial"/>
            </a:endParaRPr>
          </a:p>
        </p:txBody>
      </p:sp>
      <p:sp>
        <p:nvSpPr>
          <p:cNvPr id="105" name="PlaceHolder 2"/>
          <p:cNvSpPr>
            <a:spLocks noGrp="1"/>
          </p:cNvSpPr>
          <p:nvPr>
            <p:ph/>
          </p:nvPr>
        </p:nvSpPr>
        <p:spPr bwMode="auto">
          <a:xfrm>
            <a:off x="1249560" y="1445400"/>
            <a:ext cx="6409440" cy="4992840"/>
          </a:xfrm>
          <a:prstGeom prst="rect">
            <a:avLst/>
          </a:prstGeom>
          <a:noFill/>
          <a:ln w="0">
            <a:noFill/>
          </a:ln>
        </p:spPr>
        <p:txBody>
          <a:bodyPr vertOverflow="overflow" horzOverflow="overflow" vert="horz" wrap="square" lIns="0" tIns="0" rIns="0" bIns="0" numCol="1" spcCol="0" rtlCol="0" fromWordArt="0" anchor="t" anchorCtr="0" forceAA="0" upright="0" compatLnSpc="0">
            <a:normAutofit fontScale="60000" lnSpcReduction="8000"/>
          </a:bodyPr>
          <a:p>
            <a:pPr marL="432000" indent="-324000" algn="just">
              <a:lnSpc>
                <a:spcPct val="100000"/>
              </a:lnSpc>
              <a:spcBef>
                <a:spcPts val="1704"/>
              </a:spcBef>
              <a:buClr>
                <a:srgbClr val="000000"/>
              </a:buClr>
              <a:buSzPct val="45000"/>
              <a:buFont typeface="Wingdings"/>
              <a:buChar char=""/>
              <a:defRPr/>
            </a:pPr>
            <a:r>
              <a:rPr lang="fr-FR" sz="2800" b="0" strike="noStrike" spc="-1">
                <a:latin typeface="Arial"/>
              </a:rPr>
              <a:t>Exportation :</a:t>
            </a:r>
            <a:r>
              <a:rPr lang="fr-FR" sz="2600" b="0" strike="noStrike" spc="-1">
                <a:latin typeface="Arial"/>
              </a:rPr>
              <a:t> </a:t>
            </a:r>
            <a:r>
              <a:rPr lang="fr-FR" sz="2000" b="0" strike="noStrike" spc="-1">
                <a:latin typeface="Arial"/>
              </a:rPr>
              <a:t>Les cadrans solaires réalisés avec CadsolOnLine sont exportés au format </a:t>
            </a:r>
            <a:r>
              <a:rPr lang="fr-FR" sz="2000" b="0" u="sng" strike="noStrike" spc="-1">
                <a:solidFill>
                  <a:srgbClr val="0000FF"/>
                </a:solidFill>
                <a:latin typeface="Arial"/>
                <a:hlinkClick r:id="rId2" tooltip="https://fr.wikipedia.org/wiki/JavaScript_Object_Notation"/>
              </a:rPr>
              <a:t>json</a:t>
            </a:r>
            <a:r>
              <a:rPr lang="fr-FR" sz="2000" b="0" strike="noStrike" spc="-1">
                <a:latin typeface="Arial"/>
              </a:rPr>
              <a:t> (</a:t>
            </a:r>
            <a:r>
              <a:rPr lang="fr-FR" sz="2000" b="0" i="1" strike="noStrike" spc="-1">
                <a:latin typeface="Arial"/>
              </a:rPr>
              <a:t>JavaScript Object Notation</a:t>
            </a:r>
            <a:r>
              <a:rPr lang="fr-FR" sz="2000" b="0" strike="noStrike" spc="-1">
                <a:latin typeface="Arial"/>
              </a:rPr>
              <a:t>). C’est un format texte, donc facilement lisible et éditable, qui permet de représenter de l’information structurée. Pour exporter un fichier :</a:t>
            </a:r>
            <a:endParaRPr lang="fr-FR" sz="2000" b="0" strike="noStrike" spc="-1">
              <a:latin typeface="Arial"/>
            </a:endParaRPr>
          </a:p>
          <a:p>
            <a:pPr marL="864000" indent="-324000" algn="l">
              <a:lnSpc>
                <a:spcPts val="1129"/>
              </a:lnSpc>
              <a:spcBef>
                <a:spcPts val="1704"/>
              </a:spcBef>
              <a:spcAft>
                <a:spcPts val="0"/>
              </a:spcAft>
              <a:buClr>
                <a:srgbClr val="000000"/>
              </a:buClr>
              <a:buSzPct val="45000"/>
              <a:buFont typeface="Wingdings"/>
              <a:buChar char=""/>
              <a:defRPr/>
            </a:pPr>
            <a:r>
              <a:rPr lang="fr-FR" sz="2000" b="0" strike="noStrike" spc="-1">
                <a:latin typeface="Arial"/>
              </a:rPr>
              <a:t>Il faut ouvrir le sous-menu : </a:t>
            </a:r>
            <a:r>
              <a:rPr lang="fr-FR" sz="2000" b="0" strike="noStrike" spc="-1">
                <a:solidFill>
                  <a:srgbClr val="C9211E"/>
                </a:solidFill>
                <a:latin typeface="Arial"/>
              </a:rPr>
              <a:t>Exporter</a:t>
            </a:r>
            <a:endParaRPr sz="2000" b="0" strike="noStrike" spc="-1">
              <a:latin typeface="Arial"/>
            </a:endParaRPr>
          </a:p>
          <a:p>
            <a:pPr marL="864000" indent="-324000" algn="l">
              <a:lnSpc>
                <a:spcPts val="1129"/>
              </a:lnSpc>
              <a:spcBef>
                <a:spcPts val="1704"/>
              </a:spcBef>
              <a:spcAft>
                <a:spcPts val="0"/>
              </a:spcAft>
              <a:buClr>
                <a:srgbClr val="000000"/>
              </a:buClr>
              <a:buSzPct val="45000"/>
              <a:buFont typeface="Wingdings"/>
              <a:buChar char=""/>
              <a:defRPr/>
            </a:pPr>
            <a:r>
              <a:rPr lang="fr-FR" sz="2000" b="0" strike="noStrike" spc="-1">
                <a:latin typeface="Arial"/>
              </a:rPr>
              <a:t>Choisir un nom de fichier</a:t>
            </a:r>
            <a:endParaRPr sz="2000" b="0" strike="noStrike" spc="-1">
              <a:latin typeface="Arial"/>
            </a:endParaRPr>
          </a:p>
          <a:p>
            <a:pPr marL="864000" indent="-324000" algn="l">
              <a:lnSpc>
                <a:spcPts val="1129"/>
              </a:lnSpc>
              <a:spcBef>
                <a:spcPts val="1704"/>
              </a:spcBef>
              <a:spcAft>
                <a:spcPts val="0"/>
              </a:spcAft>
              <a:buClr>
                <a:srgbClr val="000000"/>
              </a:buClr>
              <a:buSzPct val="45000"/>
              <a:buFont typeface="Wingdings"/>
              <a:buChar char=""/>
              <a:defRPr/>
            </a:pPr>
            <a:r>
              <a:rPr lang="fr-FR" sz="2000" b="0" strike="noStrike" spc="-1">
                <a:latin typeface="Arial"/>
              </a:rPr>
              <a:t>Choisir le type de fichier :  Cadran solaire (JSON)</a:t>
            </a:r>
            <a:endParaRPr sz="2000" b="0" strike="noStrike" spc="-1">
              <a:latin typeface="Arial"/>
            </a:endParaRPr>
          </a:p>
          <a:p>
            <a:pPr marL="864000" indent="-324000" algn="l">
              <a:lnSpc>
                <a:spcPts val="1129"/>
              </a:lnSpc>
              <a:spcBef>
                <a:spcPts val="1704"/>
              </a:spcBef>
              <a:spcAft>
                <a:spcPts val="0"/>
              </a:spcAft>
              <a:buClr>
                <a:srgbClr val="000000"/>
              </a:buClr>
              <a:buSzPct val="45000"/>
              <a:buFont typeface="Wingdings"/>
              <a:buChar char=""/>
              <a:defRPr/>
            </a:pPr>
            <a:r>
              <a:rPr lang="fr-FR" sz="2000" b="0" strike="noStrike" spc="-1">
                <a:latin typeface="Arial"/>
              </a:rPr>
              <a:t>Cliquer sur le bouton : </a:t>
            </a:r>
            <a:r>
              <a:rPr lang="fr-FR" sz="2000" b="0" strike="noStrike" spc="-1">
                <a:solidFill>
                  <a:srgbClr val="C9211E"/>
                </a:solidFill>
                <a:latin typeface="Arial"/>
              </a:rPr>
              <a:t>Télécharger</a:t>
            </a:r>
            <a:endParaRPr sz="2000" b="0" strike="noStrike" spc="-1">
              <a:latin typeface="Arial"/>
            </a:endParaRPr>
          </a:p>
          <a:p>
            <a:pPr marL="432000" indent="-324000" algn="just">
              <a:lnSpc>
                <a:spcPct val="100000"/>
              </a:lnSpc>
              <a:spcBef>
                <a:spcPts val="1704"/>
              </a:spcBef>
              <a:buClr>
                <a:srgbClr val="000000"/>
              </a:buClr>
              <a:buSzPct val="45000"/>
              <a:buFont typeface="Wingdings"/>
              <a:buChar char=""/>
              <a:defRPr/>
            </a:pPr>
            <a:r>
              <a:rPr lang="fr-FR" sz="2000" b="0" strike="noStrike" spc="-1">
                <a:latin typeface="Arial"/>
              </a:rPr>
              <a:t>Les fichiers exportés sont enregistrés dans le répertoire de votre disque dur affecté aux téléchargements. Vous pouvez ensuite les copier dans le répertoire de votre choix.</a:t>
            </a:r>
            <a:endParaRPr lang="fr-FR" sz="2000" b="0" strike="noStrike" spc="-1">
              <a:latin typeface="Arial"/>
            </a:endParaRPr>
          </a:p>
          <a:p>
            <a:pPr algn="just">
              <a:lnSpc>
                <a:spcPct val="100000"/>
              </a:lnSpc>
              <a:spcBef>
                <a:spcPts val="1704"/>
              </a:spcBef>
              <a:buNone/>
              <a:defRPr/>
            </a:pPr>
            <a:endParaRPr lang="fr-FR" sz="1500" b="0" strike="noStrike" spc="-1">
              <a:latin typeface="Arial"/>
            </a:endParaRPr>
          </a:p>
          <a:p>
            <a:pPr marL="432000" indent="-324000" algn="just">
              <a:lnSpc>
                <a:spcPct val="100000"/>
              </a:lnSpc>
              <a:spcBef>
                <a:spcPts val="283"/>
              </a:spcBef>
              <a:buClr>
                <a:srgbClr val="000000"/>
              </a:buClr>
              <a:buSzPct val="45000"/>
              <a:buFont typeface="Wingdings"/>
              <a:buChar char=""/>
              <a:defRPr/>
            </a:pPr>
            <a:r>
              <a:rPr lang="fr-FR" sz="2600" b="0" strike="noStrike" spc="-1">
                <a:latin typeface="Arial"/>
                <a:ea typeface="Microsoft YaHei"/>
              </a:rPr>
              <a:t>Importation </a:t>
            </a:r>
            <a:r>
              <a:rPr lang="fr-FR" sz="2000" b="0" strike="noStrike" spc="-1">
                <a:latin typeface="Arial"/>
                <a:ea typeface="Microsoft YaHei"/>
              </a:rPr>
              <a:t>: Ces fichiers peuvent être ouverts avec la commande de la page d’accueil :</a:t>
            </a:r>
            <a:endParaRPr lang="fr-FR" sz="2000" b="0" strike="noStrike" spc="-1">
              <a:latin typeface="Arial"/>
            </a:endParaRPr>
          </a:p>
          <a:p>
            <a:pPr algn="just">
              <a:lnSpc>
                <a:spcPct val="100000"/>
              </a:lnSpc>
              <a:spcBef>
                <a:spcPts val="283"/>
              </a:spcBef>
              <a:buNone/>
              <a:defRPr/>
            </a:pPr>
            <a:endParaRPr lang="fr-FR" sz="1500" b="0" strike="noStrike" spc="-1">
              <a:latin typeface="Arial"/>
            </a:endParaRPr>
          </a:p>
          <a:p>
            <a:pPr algn="ctr">
              <a:lnSpc>
                <a:spcPct val="100000"/>
              </a:lnSpc>
              <a:spcBef>
                <a:spcPts val="283"/>
              </a:spcBef>
              <a:buNone/>
              <a:defRPr/>
            </a:pPr>
            <a:r>
              <a:rPr lang="fr-FR" sz="2000" b="0" strike="noStrike" spc="-1">
                <a:latin typeface="Arial"/>
                <a:ea typeface="Microsoft YaHei"/>
              </a:rPr>
              <a:t> ‘</a:t>
            </a:r>
            <a:r>
              <a:rPr lang="fr-FR" sz="2000" b="0" strike="noStrike" spc="-1">
                <a:solidFill>
                  <a:srgbClr val="C9211E"/>
                </a:solidFill>
                <a:latin typeface="Arial"/>
                <a:ea typeface="Microsoft YaHei"/>
              </a:rPr>
              <a:t>Ouvrir le cadran solaire…</a:t>
            </a:r>
            <a:r>
              <a:rPr lang="fr-FR" sz="2000" b="0" strike="noStrike" spc="-1">
                <a:latin typeface="Arial"/>
                <a:ea typeface="Microsoft YaHei"/>
              </a:rPr>
              <a:t>’ </a:t>
            </a:r>
            <a:endParaRPr lang="fr-FR" sz="2000" b="0" strike="noStrike" spc="-1">
              <a:latin typeface="Arial"/>
            </a:endParaRPr>
          </a:p>
          <a:p>
            <a:pPr algn="ctr">
              <a:lnSpc>
                <a:spcPct val="100000"/>
              </a:lnSpc>
              <a:spcBef>
                <a:spcPts val="283"/>
              </a:spcBef>
              <a:buNone/>
              <a:defRPr/>
            </a:pPr>
            <a:endParaRPr lang="fr-FR" sz="1500" b="0" strike="noStrike" spc="-1">
              <a:latin typeface="Arial"/>
            </a:endParaRPr>
          </a:p>
          <a:p>
            <a:pPr algn="just">
              <a:lnSpc>
                <a:spcPct val="100000"/>
              </a:lnSpc>
              <a:spcBef>
                <a:spcPts val="283"/>
              </a:spcBef>
              <a:buNone/>
              <a:defRPr/>
            </a:pPr>
            <a:r>
              <a:rPr lang="fr-FR" sz="2000" b="0" strike="noStrike" spc="-1">
                <a:latin typeface="Arial"/>
                <a:ea typeface="Microsoft YaHei"/>
              </a:rPr>
              <a:t>Vous pouvez ouvrir n’importe quel répertoire de votre disque et lire le fichier json que vous y avez enregistré. Si ce fichier contient bien un cadran solaire, il sera ouvert par CadsolOnLine.</a:t>
            </a:r>
            <a:endParaRPr lang="fr-FR" sz="2000" b="0" strike="noStrike" spc="-1">
              <a:latin typeface="Arial"/>
            </a:endParaRPr>
          </a:p>
          <a:p>
            <a:pPr>
              <a:lnSpc>
                <a:spcPct val="100000"/>
              </a:lnSpc>
              <a:buNone/>
              <a:defRPr/>
            </a:pPr>
            <a:r>
              <a:rPr lang="fr-FR" sz="2000" b="0" strike="noStrike" spc="-1">
                <a:latin typeface="Arial"/>
                <a:ea typeface="Microsoft YaHei"/>
              </a:rPr>
              <a:t>        </a:t>
            </a:r>
            <a:endParaRPr lang="fr-FR" sz="2000" b="0" strike="noStrike" spc="-1">
              <a:latin typeface="Arial"/>
            </a:endParaRPr>
          </a:p>
          <a:p>
            <a:pPr algn="just">
              <a:lnSpc>
                <a:spcPct val="100000"/>
              </a:lnSpc>
              <a:spcBef>
                <a:spcPts val="283"/>
              </a:spcBef>
              <a:buNone/>
              <a:defRPr/>
            </a:pPr>
            <a:endParaRPr lang="fr-FR" sz="1200" b="0" strike="noStrike" spc="-1">
              <a:latin typeface="Arial"/>
            </a:endParaRPr>
          </a:p>
          <a:p>
            <a:pPr>
              <a:lnSpc>
                <a:spcPct val="100000"/>
              </a:lnSpc>
              <a:buNone/>
              <a:defRPr/>
            </a:pPr>
            <a:endParaRPr lang="fr-FR" sz="800" b="0" strike="noStrike" spc="-1">
              <a:latin typeface="Arial"/>
            </a:endParaRPr>
          </a:p>
        </p:txBody>
      </p:sp>
      <p:sp>
        <p:nvSpPr>
          <p:cNvPr id="106" name=""/>
          <p:cNvSpPr/>
          <p:nvPr/>
        </p:nvSpPr>
        <p:spPr bwMode="auto">
          <a:xfrm>
            <a:off x="8016840" y="3616920"/>
            <a:ext cx="1957320" cy="3255480"/>
          </a:xfrm>
          <a:prstGeom prst="rect">
            <a:avLst/>
          </a:prstGeom>
          <a:noFill/>
          <a:ln w="0">
            <a:noFill/>
          </a:ln>
        </p:spPr>
        <p:style>
          <a:lnRef idx="0"/>
          <a:fillRef idx="0"/>
          <a:effectRef idx="0"/>
          <a:fontRef idx="minor"/>
        </p:style>
        <p:txBody>
          <a:bodyPr lIns="90000" tIns="45000" rIns="90000" bIns="45000" anchor="t">
            <a:noAutofit/>
          </a:bodyPr>
          <a:p>
            <a:pPr>
              <a:lnSpc>
                <a:spcPct val="100000"/>
              </a:lnSpc>
              <a:buNone/>
              <a:defRPr/>
            </a:pPr>
            <a:r>
              <a:rPr lang="fr-FR" sz="900" b="0" strike="noStrike" spc="-1">
                <a:solidFill>
                  <a:srgbClr val="000000"/>
                </a:solidFill>
                <a:latin typeface="Arial"/>
                <a:ea typeface="DejaVu Sans"/>
              </a:rPr>
              <a:t>Exemple du début d’un fichier json :</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"version": "2022/10/18",</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"hsol": 13,</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"dayofYear": 105,</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"year": 2022,</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"typeCadran": "Analemmatic",</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"largeur": 600,</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"hauteur": 600,</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"epaisseur": 30,</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"decli": 0,</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"incli": 43,</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"rot": 0,</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"hgnomon": 50,</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"egnomon": 1,</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"xgnomon": 0,</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"ygnomon": 0,</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  </a:t>
            </a:r>
            <a:r>
              <a:rPr lang="fr-FR" sz="900" b="0" strike="noStrike" spc="-1">
                <a:solidFill>
                  <a:srgbClr val="000000"/>
                </a:solidFill>
                <a:latin typeface="Arial"/>
                <a:ea typeface="DejaVu Sans"/>
              </a:rPr>
              <a:t>"vgnomon": true,</a:t>
            </a:r>
            <a:endParaRPr lang="fr-FR" sz="900" b="0" strike="noStrike" spc="-1">
              <a:latin typeface="Arial"/>
            </a:endParaRPr>
          </a:p>
          <a:p>
            <a:pPr>
              <a:lnSpc>
                <a:spcPct val="100000"/>
              </a:lnSpc>
              <a:buNone/>
              <a:defRPr/>
            </a:pPr>
            <a:r>
              <a:rPr lang="fr-FR" sz="900" b="0" strike="noStrike" spc="-1">
                <a:solidFill>
                  <a:srgbClr val="000000"/>
                </a:solidFill>
                <a:latin typeface="Arial"/>
                <a:ea typeface="DejaVu Sans"/>
              </a:rPr>
              <a:t>…</a:t>
            </a:r>
            <a:r>
              <a:rPr lang="fr-FR" sz="900" b="0" strike="noStrike" spc="-1">
                <a:solidFill>
                  <a:srgbClr val="000000"/>
                </a:solidFill>
                <a:latin typeface="Arial"/>
                <a:ea typeface="DejaVu Sans"/>
              </a:rPr>
              <a:t>..}</a:t>
            </a:r>
            <a:endParaRPr lang="fr-FR" sz="900" b="0" strike="noStrike" spc="-1">
              <a:latin typeface="Arial"/>
            </a:endParaRPr>
          </a:p>
        </p:txBody>
      </p:sp>
      <p:pic>
        <p:nvPicPr>
          <p:cNvPr id="107" name="" descr=""/>
          <p:cNvPicPr/>
          <p:nvPr/>
        </p:nvPicPr>
        <p:blipFill>
          <a:blip r:embed="rId3"/>
          <a:stretch/>
        </p:blipFill>
        <p:spPr bwMode="auto">
          <a:xfrm>
            <a:off x="8016840" y="1257480"/>
            <a:ext cx="2013480" cy="19234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spTree>
      <p:nvGrpSpPr>
        <p:cNvPr id="1" name=""/>
        <p:cNvGrpSpPr/>
        <p:nvPr/>
      </p:nvGrpSpPr>
      <p:grpSpPr bwMode="auto">
        <a:xfrm>
          <a:off x="0" y="0"/>
          <a:ext cx="0" cy="0"/>
          <a:chOff x="0" y="0"/>
          <a:chExt cx="0" cy="0"/>
        </a:xfrm>
      </p:grpSpPr>
      <p:sp>
        <p:nvSpPr>
          <p:cNvPr id="108" name="PlaceHolder 1"/>
          <p:cNvSpPr>
            <a:spLocks noGrp="1"/>
          </p:cNvSpPr>
          <p:nvPr>
            <p:ph type="title"/>
          </p:nvPr>
        </p:nvSpPr>
        <p:spPr bwMode="auto">
          <a:xfrm>
            <a:off x="807840" y="632520"/>
            <a:ext cx="8973000" cy="1140480"/>
          </a:xfrm>
          <a:prstGeom prst="rect">
            <a:avLst/>
          </a:prstGeom>
          <a:noFill/>
          <a:ln w="0">
            <a:noFill/>
          </a:ln>
        </p:spPr>
        <p:txBody>
          <a:bodyPr lIns="0" tIns="0" rIns="0" bIns="0" anchor="ctr">
            <a:noAutofit/>
          </a:bodyPr>
          <a:p>
            <a:pPr algn="ctr">
              <a:lnSpc>
                <a:spcPct val="100000"/>
              </a:lnSpc>
              <a:buNone/>
              <a:defRPr/>
            </a:pPr>
            <a:r>
              <a:rPr lang="fr-FR" sz="3200" b="0" strike="noStrike" spc="-1">
                <a:latin typeface="Arial"/>
              </a:rPr>
              <a:t>Autres formats d’exportation</a:t>
            </a:r>
            <a:endParaRPr lang="fr-FR" sz="3200" b="0" strike="noStrike" spc="-1">
              <a:latin typeface="Arial"/>
            </a:endParaRPr>
          </a:p>
        </p:txBody>
      </p:sp>
      <p:sp>
        <p:nvSpPr>
          <p:cNvPr id="109" name="PlaceHolder 2"/>
          <p:cNvSpPr>
            <a:spLocks noGrp="1"/>
          </p:cNvSpPr>
          <p:nvPr>
            <p:ph/>
          </p:nvPr>
        </p:nvSpPr>
        <p:spPr bwMode="auto">
          <a:xfrm>
            <a:off x="858240" y="1960200"/>
            <a:ext cx="8973000" cy="3965400"/>
          </a:xfrm>
          <a:prstGeom prst="rect">
            <a:avLst/>
          </a:prstGeom>
          <a:noFill/>
          <a:ln w="0">
            <a:noFill/>
          </a:ln>
        </p:spPr>
        <p:txBody>
          <a:bodyPr lIns="0" tIns="0" rIns="0" bIns="0" anchor="t">
            <a:normAutofit fontScale="81000"/>
          </a:bodyPr>
          <a:p>
            <a:pPr algn="just">
              <a:lnSpc>
                <a:spcPct val="100000"/>
              </a:lnSpc>
              <a:buNone/>
              <a:defRPr/>
            </a:pPr>
            <a:r>
              <a:rPr lang="fr-FR" sz="2200" b="1" strike="noStrike" spc="-1">
                <a:latin typeface="Arial"/>
              </a:rPr>
              <a:t>Feuilles de calcul (CSV) :</a:t>
            </a:r>
            <a:r>
              <a:rPr lang="fr-FR" sz="2200" b="0" strike="noStrike" spc="-1">
                <a:latin typeface="Arial"/>
              </a:rPr>
              <a:t> pour exporter les coordonnées de tous les points de tracé dans un tableur.</a:t>
            </a:r>
            <a:endParaRPr lang="fr-FR" sz="2200" b="0" strike="noStrike" spc="-1">
              <a:latin typeface="Arial"/>
            </a:endParaRPr>
          </a:p>
          <a:p>
            <a:pPr algn="just">
              <a:lnSpc>
                <a:spcPct val="100000"/>
              </a:lnSpc>
              <a:buNone/>
              <a:defRPr/>
            </a:pPr>
            <a:endParaRPr lang="fr-FR" sz="2200" b="0" strike="noStrike" spc="-1">
              <a:latin typeface="Arial"/>
            </a:endParaRPr>
          </a:p>
          <a:p>
            <a:pPr algn="just">
              <a:lnSpc>
                <a:spcPct val="100000"/>
              </a:lnSpc>
              <a:buNone/>
              <a:defRPr/>
            </a:pPr>
            <a:r>
              <a:rPr lang="fr-FR" sz="2200" b="1" strike="noStrike" spc="-1">
                <a:latin typeface="Arial"/>
              </a:rPr>
              <a:t>3D (PLY, OBJ,STL…) :</a:t>
            </a:r>
            <a:r>
              <a:rPr lang="fr-FR" sz="2200" b="0" strike="noStrike" spc="-1">
                <a:latin typeface="Arial"/>
              </a:rPr>
              <a:t> pour générer des fichiers lisibles par tous les les éditeurs 3D (MeshLab, Blender, FreeCad, 3D builder...etc), et imprimables directement par toutes les imprimantes 3D</a:t>
            </a:r>
            <a:endParaRPr lang="fr-FR" sz="2200" b="0" strike="noStrike" spc="-1">
              <a:latin typeface="Arial"/>
            </a:endParaRPr>
          </a:p>
          <a:p>
            <a:pPr algn="just">
              <a:lnSpc>
                <a:spcPct val="100000"/>
              </a:lnSpc>
              <a:buNone/>
              <a:defRPr/>
            </a:pPr>
            <a:endParaRPr lang="fr-FR" sz="2200" b="0" strike="noStrike" spc="-1">
              <a:latin typeface="Arial"/>
            </a:endParaRPr>
          </a:p>
          <a:p>
            <a:pPr algn="just">
              <a:lnSpc>
                <a:spcPct val="100000"/>
              </a:lnSpc>
              <a:buNone/>
              <a:defRPr/>
            </a:pPr>
            <a:r>
              <a:rPr lang="fr-FR" sz="2200" b="1" strike="noStrike" spc="-1">
                <a:latin typeface="Arial"/>
              </a:rPr>
              <a:t>Ephémérides : </a:t>
            </a:r>
            <a:r>
              <a:rPr lang="fr-FR" sz="2200" b="0" strike="noStrike" spc="-1">
                <a:latin typeface="Arial"/>
              </a:rPr>
              <a:t>exportation d’un fichier CSV contenant les éphémérides de l’année (déclinaison du soleil, équation du temps, jour julien, solstices et équinoxes…)</a:t>
            </a:r>
            <a:endParaRPr lang="fr-FR" sz="2200" b="0" strike="noStrike" spc="-1">
              <a:latin typeface="Arial"/>
            </a:endParaRPr>
          </a:p>
          <a:p>
            <a:pPr algn="just">
              <a:lnSpc>
                <a:spcPct val="100000"/>
              </a:lnSpc>
              <a:buNone/>
              <a:defRPr/>
            </a:pPr>
            <a:endParaRPr lang="fr-FR" sz="2200" b="0" strike="noStrike" spc="-1">
              <a:latin typeface="Arial"/>
            </a:endParaRPr>
          </a:p>
          <a:p>
            <a:pPr algn="just">
              <a:lnSpc>
                <a:spcPct val="100000"/>
              </a:lnSpc>
              <a:buNone/>
              <a:defRPr/>
            </a:pPr>
            <a:r>
              <a:rPr lang="fr-FR" sz="2200" b="1" strike="noStrike" spc="-1">
                <a:latin typeface="Arial"/>
              </a:rPr>
              <a:t>Scalable Vector Graphic (SVG) : </a:t>
            </a:r>
            <a:r>
              <a:rPr lang="fr-FR" sz="2200" b="0" strike="noStrike" spc="-1">
                <a:latin typeface="Arial"/>
              </a:rPr>
              <a:t>exportation des tracés sous forme vectorielle, lisibles par tous les logiciels de dessin vectoriel (Inscape, Adobe Illustrator... )</a:t>
            </a:r>
            <a:endParaRPr lang="fr-FR" sz="2200" b="0" strike="noStrike" spc="-1">
              <a:latin typeface="Arial"/>
            </a:endParaRPr>
          </a:p>
          <a:p>
            <a:pPr>
              <a:lnSpc>
                <a:spcPct val="100000"/>
              </a:lnSpc>
              <a:buNone/>
              <a:defRPr/>
            </a:pPr>
            <a:endParaRPr lang="fr-FR" sz="1200" b="0" strike="noStrike" spc="-1">
              <a:latin typeface="Arial"/>
            </a:endParaRPr>
          </a:p>
          <a:p>
            <a:pPr marL="216000" indent="-216000">
              <a:lnSpc>
                <a:spcPct val="100000"/>
              </a:lnSpc>
              <a:buClr>
                <a:srgbClr val="000000"/>
              </a:buClr>
              <a:buSzPct val="45000"/>
              <a:buFont typeface="Wingdings"/>
              <a:buChar char=""/>
              <a:defRPr/>
            </a:pPr>
            <a:r>
              <a:rPr lang="fr-FR" sz="2200" b="1" i="1" strike="noStrike" spc="-1">
                <a:latin typeface="Arial"/>
              </a:rPr>
              <a:t>Remarque</a:t>
            </a:r>
            <a:r>
              <a:rPr lang="fr-FR" sz="2200" b="0" i="1" strike="noStrike" spc="-1">
                <a:latin typeface="Arial"/>
              </a:rPr>
              <a:t> : tous les navigateurs gèrent directement les impressions 2D, la génération des fichiers PDF  et la lecture des fichier SVG.</a:t>
            </a:r>
            <a:endParaRPr lang="fr-FR" sz="22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show="1">
  <p:cSld name="">
    <p:bg>
      <p:bgPr shadeToTitle="0">
        <a:gradFill rotWithShape="0">
          <a:gsLst>
            <a:gs pos="0">
              <a:srgbClr val="B4C7DC"/>
            </a:gs>
            <a:gs pos="100000">
              <a:srgbClr val="DEE6EF"/>
            </a:gs>
          </a:gsLst>
          <a:lin ang="5340000" scaled="1"/>
        </a:gradFill>
      </p:bgPr>
    </p:bg>
    <p:spTree>
      <p:nvGrpSpPr>
        <p:cNvPr id="1" name=""/>
        <p:cNvGrpSpPr/>
        <p:nvPr/>
      </p:nvGrpSpPr>
      <p:grpSpPr bwMode="auto">
        <a:xfrm>
          <a:off x="0" y="0"/>
          <a:ext cx="0" cy="0"/>
          <a:chOff x="0" y="0"/>
          <a:chExt cx="0" cy="0"/>
        </a:xfrm>
      </p:grpSpPr>
      <p:sp>
        <p:nvSpPr>
          <p:cNvPr id="110" name="PlaceHolder 1"/>
          <p:cNvSpPr>
            <a:spLocks noGrp="1"/>
          </p:cNvSpPr>
          <p:nvPr>
            <p:ph type="title"/>
          </p:nvPr>
        </p:nvSpPr>
        <p:spPr bwMode="auto">
          <a:xfrm>
            <a:off x="858600" y="632879"/>
            <a:ext cx="8973000" cy="1140120"/>
          </a:xfrm>
          <a:prstGeom prst="rect">
            <a:avLst/>
          </a:prstGeom>
          <a:noFill/>
          <a:ln w="0">
            <a:noFill/>
          </a:ln>
        </p:spPr>
        <p:txBody>
          <a:bodyPr lIns="0" tIns="0" rIns="0" bIns="0" anchor="ctr">
            <a:noAutofit/>
          </a:bodyPr>
          <a:p>
            <a:pPr algn="ctr">
              <a:lnSpc>
                <a:spcPct val="100000"/>
              </a:lnSpc>
              <a:buNone/>
              <a:defRPr/>
            </a:pPr>
            <a:r>
              <a:rPr lang="fr-FR" sz="4200" b="0" strike="noStrike" spc="-1">
                <a:latin typeface="Arial"/>
              </a:rPr>
              <a:t>Fonctionalités gnomoniques</a:t>
            </a:r>
            <a:endParaRPr lang="fr-FR" sz="4200" b="0" strike="noStrike" spc="-1">
              <a:latin typeface="Arial"/>
            </a:endParaRPr>
          </a:p>
        </p:txBody>
      </p:sp>
      <p:sp>
        <p:nvSpPr>
          <p:cNvPr id="111" name="PlaceHolder 2"/>
          <p:cNvSpPr>
            <a:spLocks noGrp="1"/>
          </p:cNvSpPr>
          <p:nvPr>
            <p:ph/>
          </p:nvPr>
        </p:nvSpPr>
        <p:spPr bwMode="auto">
          <a:xfrm>
            <a:off x="822960" y="2038680"/>
            <a:ext cx="8973000" cy="4616640"/>
          </a:xfrm>
          <a:prstGeom prst="rect">
            <a:avLst/>
          </a:prstGeom>
          <a:noFill/>
          <a:ln w="0">
            <a:noFill/>
          </a:ln>
        </p:spPr>
        <p:txBody>
          <a:bodyPr lIns="0" tIns="0" rIns="0" bIns="0" anchor="t">
            <a:normAutofit fontScale="77000"/>
          </a:bodyPr>
          <a:p>
            <a:pPr marL="432000" indent="-324000">
              <a:lnSpc>
                <a:spcPct val="100000"/>
              </a:lnSpc>
              <a:spcBef>
                <a:spcPts val="1704"/>
              </a:spcBef>
              <a:buClr>
                <a:srgbClr val="000000"/>
              </a:buClr>
              <a:buFont typeface="Symbol"/>
              <a:buChar char=""/>
              <a:defRPr/>
            </a:pPr>
            <a:r>
              <a:rPr lang="fr-FR" sz="1800" b="0" strike="noStrike" spc="-1">
                <a:latin typeface="Arial"/>
                <a:ea typeface="Microsoft YaHei"/>
              </a:rPr>
              <a:t>Cadrans plans classiques à gnomon ou style polaire (algorithmes de J.Meeus et Fer j. De Vries, ex membres de la SAF ) </a:t>
            </a:r>
            <a:endParaRPr lang="fr-FR" sz="1800" b="0" strike="noStrike" spc="-1">
              <a:latin typeface="Arial"/>
            </a:endParaRPr>
          </a:p>
          <a:p>
            <a:pPr marL="432000" indent="-324000">
              <a:lnSpc>
                <a:spcPct val="100000"/>
              </a:lnSpc>
              <a:spcBef>
                <a:spcPts val="1704"/>
              </a:spcBef>
              <a:buClr>
                <a:srgbClr val="000000"/>
              </a:buClr>
              <a:buFont typeface="Symbol"/>
              <a:buChar char=""/>
              <a:defRPr/>
            </a:pPr>
            <a:r>
              <a:rPr lang="fr-FR" sz="1800" b="0" strike="noStrike" spc="-1">
                <a:latin typeface="Arial"/>
                <a:ea typeface="Microsoft YaHei"/>
              </a:rPr>
              <a:t>Cadrans bifilaires verticaux et généralisés (algorithmes de D.Collin, président de la CCS)</a:t>
            </a:r>
            <a:endParaRPr lang="fr-FR" sz="1800" b="0" strike="noStrike" spc="-1">
              <a:latin typeface="Arial"/>
            </a:endParaRPr>
          </a:p>
          <a:p>
            <a:pPr>
              <a:lnSpc>
                <a:spcPct val="100000"/>
              </a:lnSpc>
              <a:spcBef>
                <a:spcPts val="1704"/>
              </a:spcBef>
              <a:buNone/>
              <a:defRPr/>
            </a:pPr>
            <a:r>
              <a:rPr lang="fr-FR" sz="1800" b="0" strike="noStrike" spc="-1">
                <a:latin typeface="Arial"/>
                <a:ea typeface="Microsoft YaHei"/>
              </a:rPr>
              <a:t>Heures solaires et heures légales (en tenant compte de la longitude et du fuseau horaire)</a:t>
            </a:r>
            <a:endParaRPr lang="fr-FR" sz="1800" b="0" strike="noStrike" spc="-1">
              <a:latin typeface="Arial"/>
            </a:endParaRPr>
          </a:p>
          <a:p>
            <a:pPr>
              <a:lnSpc>
                <a:spcPct val="100000"/>
              </a:lnSpc>
              <a:buNone/>
              <a:defRPr/>
            </a:pPr>
            <a:r>
              <a:rPr lang="fr-FR" sz="1800" b="0" strike="noStrike" spc="-1">
                <a:latin typeface="Arial"/>
                <a:ea typeface="Microsoft YaHei"/>
              </a:rPr>
              <a:t>Heures avec correction de l'équation du temps (courbes en huit)</a:t>
            </a:r>
            <a:endParaRPr lang="fr-FR" sz="1800" b="0" strike="noStrike" spc="-1">
              <a:latin typeface="Arial"/>
            </a:endParaRPr>
          </a:p>
          <a:p>
            <a:pPr>
              <a:lnSpc>
                <a:spcPct val="100000"/>
              </a:lnSpc>
              <a:buNone/>
              <a:defRPr/>
            </a:pPr>
            <a:r>
              <a:rPr lang="fr-FR" sz="1800" b="0" strike="noStrike" spc="-1">
                <a:latin typeface="Arial"/>
                <a:ea typeface="Microsoft YaHei"/>
              </a:rPr>
              <a:t>Heures antiques</a:t>
            </a:r>
            <a:endParaRPr lang="fr-FR" sz="1800" b="0" strike="noStrike" spc="-1">
              <a:latin typeface="Arial"/>
            </a:endParaRPr>
          </a:p>
          <a:p>
            <a:pPr>
              <a:lnSpc>
                <a:spcPct val="100000"/>
              </a:lnSpc>
              <a:buNone/>
              <a:defRPr/>
            </a:pPr>
            <a:r>
              <a:rPr lang="fr-FR" sz="1800" b="0" strike="noStrike" spc="-1">
                <a:latin typeface="Arial"/>
                <a:ea typeface="Microsoft YaHei"/>
              </a:rPr>
              <a:t>Heures italiques</a:t>
            </a:r>
            <a:endParaRPr lang="fr-FR" sz="1800" b="0" strike="noStrike" spc="-1">
              <a:latin typeface="Arial"/>
            </a:endParaRPr>
          </a:p>
          <a:p>
            <a:pPr>
              <a:lnSpc>
                <a:spcPct val="100000"/>
              </a:lnSpc>
              <a:buNone/>
              <a:defRPr/>
            </a:pPr>
            <a:r>
              <a:rPr lang="fr-FR" sz="1800" b="0" strike="noStrike" spc="-1">
                <a:latin typeface="Arial"/>
                <a:ea typeface="Microsoft YaHei"/>
              </a:rPr>
              <a:t>Heures babyloniques </a:t>
            </a:r>
            <a:endParaRPr lang="fr-FR" sz="1800" b="0" strike="noStrike" spc="-1">
              <a:latin typeface="Arial"/>
            </a:endParaRPr>
          </a:p>
          <a:p>
            <a:pPr>
              <a:lnSpc>
                <a:spcPct val="100000"/>
              </a:lnSpc>
              <a:buNone/>
              <a:defRPr/>
            </a:pPr>
            <a:r>
              <a:rPr lang="fr-FR" sz="1800" b="0" strike="noStrike" spc="-1">
                <a:latin typeface="Arial"/>
                <a:ea typeface="Microsoft YaHei"/>
              </a:rPr>
              <a:t>Heures sidérales</a:t>
            </a:r>
            <a:endParaRPr lang="fr-FR" sz="1800" b="0" strike="noStrike" spc="-1">
              <a:latin typeface="Arial"/>
            </a:endParaRPr>
          </a:p>
          <a:p>
            <a:pPr>
              <a:lnSpc>
                <a:spcPct val="100000"/>
              </a:lnSpc>
              <a:buNone/>
              <a:defRPr/>
            </a:pPr>
            <a:r>
              <a:rPr lang="fr-FR" sz="1800" b="0" strike="noStrike" spc="-1">
                <a:latin typeface="Arial"/>
                <a:ea typeface="Microsoft YaHei"/>
              </a:rPr>
              <a:t>Arcs diurnes</a:t>
            </a:r>
            <a:endParaRPr lang="fr-FR" sz="1800" b="0" strike="noStrike" spc="-1">
              <a:latin typeface="Arial"/>
            </a:endParaRPr>
          </a:p>
          <a:p>
            <a:pPr>
              <a:lnSpc>
                <a:spcPct val="100000"/>
              </a:lnSpc>
              <a:buNone/>
              <a:defRPr/>
            </a:pPr>
            <a:endParaRPr lang="fr-FR" sz="1800" b="0" strike="noStrike" spc="-1">
              <a:latin typeface="Arial"/>
            </a:endParaRPr>
          </a:p>
          <a:p>
            <a:pPr>
              <a:lnSpc>
                <a:spcPct val="100000"/>
              </a:lnSpc>
              <a:buNone/>
              <a:defRPr/>
            </a:pPr>
            <a:r>
              <a:rPr lang="fr-FR" sz="1800" b="0" strike="noStrike" spc="-1">
                <a:latin typeface="Arial"/>
                <a:ea typeface="Microsoft YaHei"/>
              </a:rPr>
              <a:t>Pour tous les cadrans : </a:t>
            </a:r>
            <a:endParaRPr lang="fr-FR" sz="1800" b="0" strike="noStrike" spc="-1">
              <a:latin typeface="Arial"/>
            </a:endParaRPr>
          </a:p>
          <a:p>
            <a:pPr>
              <a:lnSpc>
                <a:spcPct val="100000"/>
              </a:lnSpc>
              <a:buNone/>
              <a:defRPr/>
            </a:pPr>
            <a:endParaRPr lang="fr-FR" sz="1400" b="0" strike="noStrike" spc="-1">
              <a:latin typeface="Arial"/>
            </a:endParaRPr>
          </a:p>
          <a:p>
            <a:pPr marL="540000">
              <a:lnSpc>
                <a:spcPct val="100000"/>
              </a:lnSpc>
              <a:buNone/>
              <a:defRPr/>
            </a:pPr>
            <a:r>
              <a:rPr lang="fr-FR" sz="1800" b="0" strike="noStrike" spc="-1">
                <a:latin typeface="Arial"/>
                <a:ea typeface="Microsoft YaHei"/>
              </a:rPr>
              <a:t>Géolocalisation à partir de l'adresse (avec Open Street Map)</a:t>
            </a:r>
            <a:endParaRPr lang="fr-FR" sz="1800" b="0" strike="noStrike" spc="-1">
              <a:latin typeface="Arial"/>
            </a:endParaRPr>
          </a:p>
          <a:p>
            <a:pPr marL="540000">
              <a:lnSpc>
                <a:spcPct val="100000"/>
              </a:lnSpc>
              <a:buNone/>
              <a:defRPr/>
            </a:pPr>
            <a:r>
              <a:rPr lang="fr-FR" sz="1800" b="0" strike="noStrike" spc="-1">
                <a:latin typeface="Arial"/>
                <a:ea typeface="Microsoft YaHei"/>
              </a:rPr>
              <a:t>Représentation de la position du cadran sur la sphère terrestre.</a:t>
            </a:r>
            <a:endParaRPr lang="fr-FR" sz="1800" b="0" strike="noStrike" spc="-1">
              <a:latin typeface="Arial"/>
            </a:endParaRPr>
          </a:p>
          <a:p>
            <a:pPr marL="540000">
              <a:lnSpc>
                <a:spcPct val="100000"/>
              </a:lnSpc>
              <a:buNone/>
              <a:defRPr/>
            </a:pPr>
            <a:r>
              <a:rPr lang="fr-FR" sz="1800" b="0" strike="noStrike" spc="-1">
                <a:latin typeface="Arial"/>
                <a:ea typeface="Microsoft YaHei"/>
              </a:rPr>
              <a:t>Vue 3D du cadran, du soleil, de la terre, et le l'axe de rotation terrestre</a:t>
            </a:r>
            <a:endParaRPr lang="fr-FR" sz="1800" b="0" strike="noStrike" spc="-1">
              <a:latin typeface="Arial"/>
            </a:endParaRPr>
          </a:p>
          <a:p>
            <a:pPr marL="540000">
              <a:lnSpc>
                <a:spcPct val="100000"/>
              </a:lnSpc>
              <a:buNone/>
              <a:defRPr/>
            </a:pPr>
            <a:r>
              <a:rPr lang="fr-FR" sz="1800" b="0" strike="noStrike" spc="-1">
                <a:latin typeface="Arial"/>
                <a:ea typeface="Microsoft YaHei"/>
              </a:rPr>
              <a:t>Ombres du style, ou des fils, réalisé par les techniques de lancer de rayon  (ray tracing ) </a:t>
            </a:r>
            <a:endParaRPr lang="fr-FR" sz="1800" b="0" strike="noStrike" spc="-1">
              <a:latin typeface="Arial"/>
            </a:endParaRPr>
          </a:p>
          <a:p>
            <a:pPr marL="540000">
              <a:lnSpc>
                <a:spcPct val="100000"/>
              </a:lnSpc>
              <a:buNone/>
              <a:defRPr/>
            </a:pPr>
            <a:r>
              <a:rPr lang="fr-FR" sz="1800" b="0" strike="noStrike" spc="-1">
                <a:latin typeface="Arial"/>
                <a:ea typeface="Microsoft YaHei"/>
              </a:rPr>
              <a:t>Animations en 3D (arcs diurnes et courbes en 8)</a:t>
            </a:r>
            <a:endParaRPr lang="fr-FR" sz="1800" b="0" strike="noStrike" spc="-1">
              <a:latin typeface="Arial"/>
            </a:endParaRPr>
          </a:p>
          <a:p>
            <a:pPr marL="540000">
              <a:lnSpc>
                <a:spcPct val="100000"/>
              </a:lnSpc>
              <a:buNone/>
              <a:defRPr/>
            </a:pPr>
            <a:r>
              <a:rPr lang="fr-FR" sz="1800" b="0" strike="noStrike" spc="-1">
                <a:latin typeface="Arial"/>
                <a:ea typeface="Microsoft YaHei"/>
              </a:rPr>
              <a:t>Simulation du mouvement apparent du soleil dans un système 3D centré sur le cadran </a:t>
            </a:r>
            <a:endParaRPr lang="fr-FR" sz="1800" b="0" strike="noStrike" spc="-1">
              <a:latin typeface="Arial"/>
            </a:endParaRPr>
          </a:p>
          <a:p>
            <a:pPr marL="432000" indent="-324000">
              <a:lnSpc>
                <a:spcPct val="100000"/>
              </a:lnSpc>
              <a:spcBef>
                <a:spcPts val="1414"/>
              </a:spcBef>
              <a:buClr>
                <a:srgbClr val="000000"/>
              </a:buClr>
              <a:buSzPct val="45000"/>
              <a:buFont typeface="Wingdings"/>
              <a:buChar char=""/>
              <a:defRPr/>
            </a:pPr>
            <a:r>
              <a:rPr lang="fr-FR" sz="1600" b="0" i="1" strike="noStrike" spc="-1">
                <a:latin typeface="Arial"/>
                <a:ea typeface="Microsoft YaHei"/>
              </a:rPr>
              <a:t>Ouvrage de référence :  « La gnomonique » de D.Savoie (ex Président de la CCS)</a:t>
            </a:r>
            <a:endParaRPr lang="fr-FR" sz="16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ONLYOFFICE/7.2.1.34</Application>
  <DocSecurity>0</DocSecurity>
  <PresentationFormat/>
  <Paragraphs>0</Paragraphs>
  <Slides>26</Slides>
  <Notes>26</Notes>
  <HiddenSlides>0</HiddenSlides>
  <MMClips>2</MMClips>
  <ScaleCrop>0</ScaleCrop>
  <HeadingPairs>
    <vt:vector size="4" baseType="variant">
      <vt:variant>
        <vt:lpstr>Theme</vt:lpstr>
      </vt:variant>
      <vt:variant>
        <vt:i4>2</vt:i4>
      </vt:variant>
      <vt:variant>
        <vt:lpstr>Slide Titles</vt:lpstr>
      </vt:variant>
      <vt:variant>
        <vt:i4>26</vt:i4>
      </vt:variant>
    </vt:vector>
  </HeadingPairs>
  <TitlesOfParts>
    <vt:vector size="28" baseType="lpstr">
      <vt:lpstr>Theme 1</vt:lpstr>
      <vt:lpstr>Theme 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fr-FR</dc:language>
  <cp:lastModifiedBy>Jean-Luc Astre</cp:lastModifiedBy>
  <cp:revision>42</cp:revision>
  <dcterms:created xsi:type="dcterms:W3CDTF">2022-10-28T12:08:01Z</dcterms:created>
  <dcterms:modified xsi:type="dcterms:W3CDTF">2022-11-04T21:19:30Z</dcterms:modified>
  <cp:category/>
  <cp:contentStatus/>
  <cp:version/>
</cp:coreProperties>
</file>

<file path=docProps/custom.xml><?xml version="1.0" encoding="utf-8"?>
<Properties xmlns="http://schemas.openxmlformats.org/officeDocument/2006/custom-properties" xmlns:vt="http://schemas.openxmlformats.org/officeDocument/2006/docPropsVTypes"/>
</file>